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</p:sldMasterIdLst>
  <p:sldIdLst>
    <p:sldId id="257" r:id="rId6"/>
    <p:sldId id="283" r:id="rId7"/>
    <p:sldId id="297" r:id="rId8"/>
    <p:sldId id="296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59" r:id="rId20"/>
    <p:sldId id="268" r:id="rId21"/>
    <p:sldId id="269" r:id="rId22"/>
    <p:sldId id="298" r:id="rId23"/>
    <p:sldId id="271" r:id="rId24"/>
    <p:sldId id="273" r:id="rId25"/>
    <p:sldId id="260" r:id="rId26"/>
    <p:sldId id="274" r:id="rId27"/>
    <p:sldId id="275" r:id="rId28"/>
    <p:sldId id="262" r:id="rId29"/>
    <p:sldId id="277" r:id="rId30"/>
    <p:sldId id="278" r:id="rId31"/>
    <p:sldId id="279" r:id="rId32"/>
    <p:sldId id="301" r:id="rId33"/>
    <p:sldId id="300" r:id="rId34"/>
    <p:sldId id="302" r:id="rId35"/>
    <p:sldId id="270" r:id="rId36"/>
    <p:sldId id="295" r:id="rId37"/>
    <p:sldId id="266" r:id="rId38"/>
    <p:sldId id="294" r:id="rId39"/>
  </p:sldIdLst>
  <p:sldSz cx="9144000" cy="5143500" type="screen16x9"/>
  <p:notesSz cx="6858000" cy="9144000"/>
  <p:defaultTextStyle>
    <a:defPPr>
      <a:defRPr lang="en-US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2B91"/>
    <a:srgbClr val="3A1953"/>
    <a:srgbClr val="47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>
      <p:cViewPr>
        <p:scale>
          <a:sx n="100" d="100"/>
          <a:sy n="100" d="100"/>
        </p:scale>
        <p:origin x="1182" y="8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66" indent="0" algn="ctr">
              <a:buNone/>
              <a:defRPr/>
            </a:lvl2pPr>
            <a:lvl3pPr marL="914333" indent="0" algn="ctr">
              <a:buNone/>
              <a:defRPr/>
            </a:lvl3pPr>
            <a:lvl4pPr marL="1371498" indent="0" algn="ctr">
              <a:buNone/>
              <a:defRPr/>
            </a:lvl4pPr>
            <a:lvl5pPr marL="1828664" indent="0" algn="ctr">
              <a:buNone/>
              <a:defRPr/>
            </a:lvl5pPr>
            <a:lvl6pPr marL="2285829" indent="0" algn="ctr">
              <a:buNone/>
              <a:defRPr/>
            </a:lvl6pPr>
            <a:lvl7pPr marL="2742995" indent="0" algn="ctr">
              <a:buNone/>
              <a:defRPr/>
            </a:lvl7pPr>
            <a:lvl8pPr marL="3200160" indent="0" algn="ctr">
              <a:buNone/>
              <a:defRPr/>
            </a:lvl8pPr>
            <a:lvl9pPr marL="36573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9EF7-98B9-4B04-AABC-32811490030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7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D051-91C6-4994-8400-426C24070AA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3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205FD-7464-4F40-ABCE-69568EA9D91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6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15478"/>
            <a:ext cx="9144000" cy="51435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4701779"/>
            <a:ext cx="2895600" cy="4572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4525568"/>
            <a:ext cx="7845426" cy="638175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7" y="4516041"/>
            <a:ext cx="5684837" cy="636984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19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085850"/>
            <a:ext cx="8229600" cy="1302544"/>
          </a:xfrm>
        </p:spPr>
        <p:txBody>
          <a:bodyPr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CBEE6-9A93-4C6F-A076-C524D38F566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97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BF405-B016-4066-A4A3-6186B9E8E37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47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6" indent="0">
              <a:buNone/>
              <a:defRPr sz="1800"/>
            </a:lvl2pPr>
            <a:lvl3pPr marL="914333" indent="0">
              <a:buNone/>
              <a:defRPr sz="1600"/>
            </a:lvl3pPr>
            <a:lvl4pPr marL="1371498" indent="0">
              <a:buNone/>
              <a:defRPr sz="1400"/>
            </a:lvl4pPr>
            <a:lvl5pPr marL="1828664" indent="0">
              <a:buNone/>
              <a:defRPr sz="1400"/>
            </a:lvl5pPr>
            <a:lvl6pPr marL="2285829" indent="0">
              <a:buNone/>
              <a:defRPr sz="1400"/>
            </a:lvl6pPr>
            <a:lvl7pPr marL="2742995" indent="0">
              <a:buNone/>
              <a:defRPr sz="1400"/>
            </a:lvl7pPr>
            <a:lvl8pPr marL="3200160" indent="0">
              <a:buNone/>
              <a:defRPr sz="1400"/>
            </a:lvl8pPr>
            <a:lvl9pPr marL="3657326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8540F-07DE-4BBD-9419-430EE94B332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82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91D61-2879-4BEB-B627-2353907FC5D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58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4DBA6-A30C-4E00-B1B6-691A681408FF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9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04F07-03E0-4F80-B080-9002D9951537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05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E2FAE-9FD4-494F-BCE4-F22F1EC4B8F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13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EDF3C-5B91-4BE5-8637-3699826E233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2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D1FD6-B080-4CC2-9C34-A600F03C2D2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64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EEF17-0EC6-4FAF-99B7-6F801106B08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3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FA6D-AF74-4A8B-9D30-DF0B192E7290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4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4005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4005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01B11-1376-41E8-B65E-E34DCD97A2F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42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15478"/>
            <a:ext cx="9144000" cy="51435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400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4701779"/>
            <a:ext cx="2895600" cy="4572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9" tIns="34289" rIns="68579" bIns="34289"/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endParaRPr kumimoji="1" lang="en-US" sz="1400" smtClean="0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4525568"/>
            <a:ext cx="7845426" cy="638175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400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783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783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783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783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783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7" y="4516041"/>
            <a:ext cx="5684837" cy="636984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719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085852"/>
            <a:ext cx="8229600" cy="1302544"/>
          </a:xfrm>
        </p:spPr>
        <p:txBody>
          <a:bodyPr/>
          <a:lstStyle>
            <a:lvl1pPr>
              <a:defRPr sz="41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CBEE6-9A93-4C6F-A076-C524D38F566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65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BF405-B016-4066-A4A3-6186B9E8E37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07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400"/>
            </a:lvl2pPr>
            <a:lvl3pPr marL="685783" indent="0">
              <a:buNone/>
              <a:defRPr sz="1200"/>
            </a:lvl3pPr>
            <a:lvl4pPr marL="1028675" indent="0">
              <a:buNone/>
              <a:defRPr sz="1100"/>
            </a:lvl4pPr>
            <a:lvl5pPr marL="1371566" indent="0">
              <a:buNone/>
              <a:defRPr sz="1100"/>
            </a:lvl5pPr>
            <a:lvl6pPr marL="1714457" indent="0">
              <a:buNone/>
              <a:defRPr sz="1100"/>
            </a:lvl6pPr>
            <a:lvl7pPr marL="2057348" indent="0">
              <a:buNone/>
              <a:defRPr sz="1100"/>
            </a:lvl7pPr>
            <a:lvl8pPr marL="2400240" indent="0">
              <a:buNone/>
              <a:defRPr sz="1100"/>
            </a:lvl8pPr>
            <a:lvl9pPr marL="2743132" indent="0">
              <a:buNone/>
              <a:defRPr sz="1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8540F-07DE-4BBD-9419-430EE94B332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52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91D61-2879-4BEB-B627-2353907FC5D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62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151337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4DBA6-A30C-4E00-B1B6-691A681408FF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96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04F07-03E0-4F80-B080-9002D9951537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42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E2FAE-9FD4-494F-BCE4-F22F1EC4B8F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8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6" indent="0">
              <a:buNone/>
              <a:defRPr sz="1800"/>
            </a:lvl2pPr>
            <a:lvl3pPr marL="914333" indent="0">
              <a:buNone/>
              <a:defRPr sz="1600"/>
            </a:lvl3pPr>
            <a:lvl4pPr marL="1371498" indent="0">
              <a:buNone/>
              <a:defRPr sz="1400"/>
            </a:lvl4pPr>
            <a:lvl5pPr marL="1828664" indent="0">
              <a:buNone/>
              <a:defRPr sz="1400"/>
            </a:lvl5pPr>
            <a:lvl6pPr marL="2285829" indent="0">
              <a:buNone/>
              <a:defRPr sz="1400"/>
            </a:lvl6pPr>
            <a:lvl7pPr marL="2742995" indent="0">
              <a:buNone/>
              <a:defRPr sz="1400"/>
            </a:lvl7pPr>
            <a:lvl8pPr marL="3200160" indent="0">
              <a:buNone/>
              <a:defRPr sz="1400"/>
            </a:lvl8pPr>
            <a:lvl9pPr marL="36573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DD143-63CE-4848-9C86-A32F4551DBA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99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EDF3C-5B91-4BE5-8637-3699826E233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63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EEF17-0EC6-4FAF-99B7-6F801106B08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09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FA6D-AF74-4A8B-9D30-DF0B192E7290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98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4005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4005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01B11-1376-41E8-B65E-E34DCD97A2F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13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0411-5ED9-443A-BD6C-4562B782FE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CDC-8130-4C32-9D3E-FDD82A93DC9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65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0411-5ED9-443A-BD6C-4562B782FE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CDC-8130-4C32-9D3E-FDD82A93DC9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82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0411-5ED9-443A-BD6C-4562B782FE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CDC-8130-4C32-9D3E-FDD82A93DC9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04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0411-5ED9-443A-BD6C-4562B782FE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CDC-8130-4C32-9D3E-FDD82A93DC9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762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0411-5ED9-443A-BD6C-4562B782FE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CDC-8130-4C32-9D3E-FDD82A93DC9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43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0411-5ED9-443A-BD6C-4562B782FE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CDC-8130-4C32-9D3E-FDD82A93DC9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8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502D5-87CC-4C12-8897-01E086CEF49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393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0411-5ED9-443A-BD6C-4562B782FE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CDC-8130-4C32-9D3E-FDD82A93DC9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447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0411-5ED9-443A-BD6C-4562B782FE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CDC-8130-4C32-9D3E-FDD82A93DC9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516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0411-5ED9-443A-BD6C-4562B782FE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CDC-8130-4C32-9D3E-FDD82A93DC9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497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0411-5ED9-443A-BD6C-4562B782FE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CDC-8130-4C32-9D3E-FDD82A93DC9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028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0411-5ED9-443A-BD6C-4562B782FE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CDC-8130-4C32-9D3E-FDD82A93DC9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93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15478"/>
            <a:ext cx="9144000" cy="51435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4701779"/>
            <a:ext cx="2895600" cy="4572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35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4525567"/>
            <a:ext cx="7845426" cy="638175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新細明體"/>
                  <a:cs typeface="+mn-cs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新細明體"/>
                  <a:cs typeface="+mn-cs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新細明體"/>
                  <a:cs typeface="+mn-cs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新細明體"/>
                  <a:cs typeface="+mn-cs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新細明體"/>
                  <a:cs typeface="+mn-cs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6" y="4516041"/>
            <a:ext cx="5684837" cy="636984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endParaRPr>
            </a:p>
          </p:txBody>
        </p:sp>
      </p:grpSp>
      <p:sp>
        <p:nvSpPr>
          <p:cNvPr id="719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085851"/>
            <a:ext cx="8229600" cy="1302544"/>
          </a:xfrm>
        </p:spPr>
        <p:txBody>
          <a:bodyPr/>
          <a:lstStyle>
            <a:lvl1pPr>
              <a:defRPr sz="405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CBEE6-9A93-4C6F-A076-C524D38F566E}" type="slidenum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594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3BF405-B016-4066-A4A3-6186B9E8E37D}" type="slidenum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782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8540F-07DE-4BBD-9419-430EE94B3326}" type="slidenum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0597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91D61-2879-4BEB-B627-2353907FC5D8}" type="slidenum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6807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4DBA6-A30C-4E00-B1B6-691A681408FF}" type="slidenum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84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44E10-2446-4D25-AD5C-3E1D7CF4903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859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04F07-03E0-4F80-B080-9002D9951537}" type="slidenum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8585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DE2FAE-9FD4-494F-BCE4-F22F1EC4B8FE}" type="slidenum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5197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EDF3C-5B91-4BE5-8637-3699826E2339}" type="slidenum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2077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EEF17-0EC6-4FAF-99B7-6F801106B083}" type="slidenum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3785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AFA6D-AF74-4A8B-9D30-DF0B192E7290}" type="slidenum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8999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4005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4005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1B11-1376-41E8-B65E-E34DCD97A2FC}" type="slidenum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91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D711E-D31B-4737-B463-F3172C61D41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8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FF865-00CA-43FD-B0A2-7E5FCE7180C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2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82EE3-FC6C-4A09-A02B-931A8585183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2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526D5-37CB-4AB1-807E-C667C1BB573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3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063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3063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3063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0F34D-B105-4EE5-8DD7-C99C1FA48F93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7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7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7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7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70"/>
          <a:ea typeface="新細明體" pitchFamily="18" charset="-120"/>
        </a:defRPr>
      </a:lvl5pPr>
      <a:lvl6pPr marL="457166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70"/>
          <a:ea typeface="新細明體" pitchFamily="18" charset="-120"/>
        </a:defRPr>
      </a:lvl6pPr>
      <a:lvl7pPr marL="914333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70"/>
          <a:ea typeface="新細明體" pitchFamily="18" charset="-120"/>
        </a:defRPr>
      </a:lvl7pPr>
      <a:lvl8pPr marL="1371498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70"/>
          <a:ea typeface="新細明體" pitchFamily="18" charset="-120"/>
        </a:defRPr>
      </a:lvl8pPr>
      <a:lvl9pPr marL="1828664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70"/>
          <a:ea typeface="新細明體" pitchFamily="18" charset="-120"/>
        </a:defRPr>
      </a:lvl9pPr>
    </p:titleStyle>
    <p:bodyStyle>
      <a:lvl1pPr marL="342875" indent="-342875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15" indent="-228582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080" indent="-228582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246" indent="-228582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411" indent="-228582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578" indent="-228582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744" indent="-228582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909" indent="-228582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4697016"/>
            <a:ext cx="2895600" cy="4572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4514851"/>
            <a:ext cx="7848600" cy="642938"/>
            <a:chOff x="0" y="3792"/>
            <a:chExt cx="4944" cy="540"/>
          </a:xfrm>
        </p:grpSpPr>
        <p:sp>
          <p:nvSpPr>
            <p:cNvPr id="61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1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7" y="4516041"/>
            <a:ext cx="5684837" cy="636984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6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4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52439-7B98-438D-98D1-C5B46200C12E}" type="slidenum">
              <a:rPr lang="en-US" altLang="zh-TW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146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457166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333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498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664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875" indent="-342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15" indent="-22858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080" indent="-228582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246" indent="-22858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411" indent="-228582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578" indent="-228582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8744" indent="-228582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5909" indent="-228582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40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4697016"/>
            <a:ext cx="2895600" cy="4572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9" tIns="34289" rIns="68579" bIns="34289"/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endParaRPr kumimoji="1" lang="en-US" sz="1400" smtClean="0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4514851"/>
            <a:ext cx="7848600" cy="642938"/>
            <a:chOff x="0" y="3792"/>
            <a:chExt cx="4944" cy="540"/>
          </a:xfrm>
        </p:grpSpPr>
        <p:sp>
          <p:nvSpPr>
            <p:cNvPr id="61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400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783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783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783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783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783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1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7" y="4516041"/>
            <a:ext cx="5684837" cy="636984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16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4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9" tIns="34289" rIns="68579" bIns="34289" numCol="1" anchor="b" anchorCtr="0" compatLnSpc="1">
            <a:prstTxWarp prst="textNoShape">
              <a:avLst/>
            </a:prstTxWarp>
          </a:bodyPr>
          <a:lstStyle>
            <a:lvl1pPr>
              <a:defRPr kumimoji="0" sz="9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9" tIns="34289" rIns="68579" bIns="34289" numCol="1" anchor="b" anchorCtr="0" compatLnSpc="1">
            <a:prstTxWarp prst="textNoShape">
              <a:avLst/>
            </a:prstTxWarp>
          </a:bodyPr>
          <a:lstStyle>
            <a:lvl1pPr algn="ctr">
              <a:defRPr kumimoji="0" sz="9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9" tIns="34289" rIns="68579" bIns="34289" numCol="1" anchor="b" anchorCtr="0" compatLnSpc="1">
            <a:prstTxWarp prst="textNoShape">
              <a:avLst/>
            </a:prstTxWarp>
          </a:bodyPr>
          <a:lstStyle>
            <a:lvl1pPr algn="r">
              <a:defRPr kumimoji="0" sz="9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48552439-7B98-438D-98D1-C5B46200C12E}" type="slidenum">
              <a:rPr lang="en-US" altLang="zh-TW">
                <a:solidFill>
                  <a:srgbClr val="FFFFFF"/>
                </a:solidFill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735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342892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685783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028675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371566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1500">
          <a:solidFill>
            <a:schemeClr val="tx1"/>
          </a:solidFill>
          <a:latin typeface="+mn-lt"/>
          <a:ea typeface="+mn-ea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1500">
          <a:solidFill>
            <a:schemeClr val="tx1"/>
          </a:solidFill>
          <a:latin typeface="+mn-lt"/>
          <a:ea typeface="+mn-ea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1500">
          <a:solidFill>
            <a:schemeClr val="tx1"/>
          </a:solidFill>
          <a:latin typeface="+mn-lt"/>
          <a:ea typeface="+mn-ea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1500">
          <a:solidFill>
            <a:schemeClr val="tx1"/>
          </a:solidFill>
          <a:latin typeface="+mn-lt"/>
          <a:ea typeface="+mn-ea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7880411-5ED9-443A-BD6C-4562B782FE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2022/6/25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01F0CDC-8130-4C32-9D3E-FDD82A93DC9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4697016"/>
            <a:ext cx="2895600" cy="4572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35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4514851"/>
            <a:ext cx="7848600" cy="642938"/>
            <a:chOff x="0" y="3792"/>
            <a:chExt cx="4944" cy="540"/>
          </a:xfrm>
        </p:grpSpPr>
        <p:sp>
          <p:nvSpPr>
            <p:cNvPr id="61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新細明體"/>
                  <a:cs typeface="+mn-cs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新細明體"/>
                  <a:cs typeface="+mn-cs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新細明體"/>
                  <a:cs typeface="+mn-cs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新細明體"/>
                  <a:cs typeface="+mn-cs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新細明體"/>
                  <a:cs typeface="+mn-cs"/>
                </a:endParaRPr>
              </a:p>
            </p:txBody>
          </p:sp>
        </p:grpSp>
        <p:sp>
          <p:nvSpPr>
            <p:cNvPr id="61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6" y="4516041"/>
            <a:ext cx="5684837" cy="636984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endParaRPr>
            </a:p>
          </p:txBody>
        </p:sp>
      </p:grpSp>
      <p:sp>
        <p:nvSpPr>
          <p:cNvPr id="616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4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9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9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9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552439-7B98-438D-98D1-C5B46200C12E}" type="slidenum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新細明體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8323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2D2DA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日出寶藍曙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590"/>
            <a:ext cx="9144000" cy="401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3130" y="255660"/>
            <a:ext cx="9396413" cy="1707653"/>
          </a:xfrm>
        </p:spPr>
        <p:txBody>
          <a:bodyPr/>
          <a:lstStyle/>
          <a:p>
            <a:pPr lvl="0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kern="1200" dirty="0">
                <a:solidFill>
                  <a:srgbClr val="FFFF00"/>
                </a:solidFill>
                <a:latin typeface="華康魏碑體" pitchFamily="65" charset="-120"/>
                <a:ea typeface="華康魏碑體" pitchFamily="65" charset="-120"/>
              </a:rPr>
              <a:t>如何接受救恩</a:t>
            </a:r>
            <a:r>
              <a:rPr kumimoji="0" lang="en-US" altLang="zh-TW" sz="5400" kern="1200" dirty="0">
                <a:solidFill>
                  <a:srgbClr val="FFFF00"/>
                </a:solidFill>
                <a:latin typeface="華康魏碑體" pitchFamily="65" charset="-120"/>
                <a:ea typeface="華康魏碑體" pitchFamily="65" charset="-120"/>
              </a:rPr>
              <a:t>?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498725" y="-2262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>
              <a:solidFill>
                <a:srgbClr val="FFFFFF"/>
              </a:solidFill>
              <a:latin typeface="Times New Roman" pitchFamily="18" charset="-70"/>
              <a:ea typeface="華康中黑體" pitchFamily="49" charset="-12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450139" y="21312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" y="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endParaRPr lang="zh-TW" altLang="en-US" sz="6000" dirty="0">
              <a:solidFill>
                <a:srgbClr val="FFFF00"/>
              </a:solidFill>
              <a:latin typeface="華康楷書體W7" pitchFamily="65" charset="-120"/>
              <a:ea typeface="華康楷書體W7" pitchFamily="65" charset="-120"/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endParaRPr lang="zh-TW" altLang="en-US" sz="6000" dirty="0">
              <a:solidFill>
                <a:srgbClr val="FFFF00"/>
              </a:solidFill>
              <a:latin typeface="Times New Roman" pitchFamily="18" charset="-70"/>
              <a:ea typeface="華康楷書體W7" pitchFamily="65" charset="-120"/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endParaRPr lang="zh-TW" altLang="en-US" sz="6000" dirty="0">
              <a:solidFill>
                <a:srgbClr val="FFFF00"/>
              </a:solidFill>
              <a:latin typeface="Times New Roman" pitchFamily="18" charset="-70"/>
              <a:ea typeface="華康楷書體W7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94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4343402" y="879873"/>
            <a:ext cx="665567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750" b="0" i="0" u="none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罪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218012" y="141685"/>
            <a:ext cx="5693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神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189437" y="3899298"/>
            <a:ext cx="5693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人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7090174" y="222648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永遠</a:t>
            </a:r>
            <a:endParaRPr kumimoji="1" lang="en-US" altLang="zh-TW" sz="27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生命</a:t>
            </a:r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7090174" y="3375423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永遠</a:t>
            </a:r>
            <a:endParaRPr kumimoji="1" lang="en-US" altLang="zh-TW" sz="27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死亡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086102" y="1522812"/>
            <a:ext cx="3134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但人渴望回到神那裡 </a:t>
            </a: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!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357314" y="1928814"/>
            <a:ext cx="64427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然而，不論用何方法，都無法使他回到神那裡</a:t>
            </a: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!</a:t>
            </a: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1652587" y="2937274"/>
            <a:ext cx="539354" cy="948928"/>
          </a:xfrm>
          <a:prstGeom prst="upArrow">
            <a:avLst>
              <a:gd name="adj1" fmla="val 50000"/>
              <a:gd name="adj2" fmla="val 4398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2734869" y="2390777"/>
            <a:ext cx="702469" cy="1489472"/>
          </a:xfrm>
          <a:prstGeom prst="upArrow">
            <a:avLst>
              <a:gd name="adj1" fmla="val 50000"/>
              <a:gd name="adj2" fmla="val 530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2140747" y="2661047"/>
            <a:ext cx="594122" cy="1219200"/>
          </a:xfrm>
          <a:prstGeom prst="upArrow">
            <a:avLst>
              <a:gd name="adj1" fmla="val 50000"/>
              <a:gd name="adj2" fmla="val 5130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1768861" y="3207545"/>
            <a:ext cx="288541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r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75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行善</a:t>
            </a:r>
          </a:p>
        </p:txBody>
      </p:sp>
      <p:sp>
        <p:nvSpPr>
          <p:cNvPr id="26637" name="Text Box 15"/>
          <p:cNvSpPr txBox="1">
            <a:spLocks noChangeArrowheads="1"/>
          </p:cNvSpPr>
          <p:nvPr/>
        </p:nvSpPr>
        <p:spPr bwMode="auto">
          <a:xfrm>
            <a:off x="2292736" y="2992042"/>
            <a:ext cx="288541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r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75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積功德</a:t>
            </a:r>
          </a:p>
        </p:txBody>
      </p:sp>
      <p:sp>
        <p:nvSpPr>
          <p:cNvPr id="26638" name="Text Box 16"/>
          <p:cNvSpPr txBox="1">
            <a:spLocks noChangeArrowheads="1"/>
          </p:cNvSpPr>
          <p:nvPr/>
        </p:nvSpPr>
        <p:spPr bwMode="auto">
          <a:xfrm>
            <a:off x="2929721" y="2842024"/>
            <a:ext cx="288541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r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75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宗教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03747" y="672704"/>
            <a:ext cx="568642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357315" y="3899297"/>
            <a:ext cx="573286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9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utoUpdateAnimBg="0"/>
      <p:bldP spid="11275" grpId="0" animBg="1"/>
      <p:bldP spid="11276" grpId="0" animBg="1"/>
      <p:bldP spid="112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343402" y="1233488"/>
            <a:ext cx="665567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750" b="0" i="0" u="none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罪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218012" y="141685"/>
            <a:ext cx="5693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神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1189437" y="3108723"/>
            <a:ext cx="5693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人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7090174" y="222648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永遠</a:t>
            </a:r>
            <a:endParaRPr kumimoji="1" lang="en-US" altLang="zh-TW" sz="27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生命</a:t>
            </a: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7140180" y="2689623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永遠</a:t>
            </a:r>
            <a:endParaRPr kumimoji="1" lang="en-US" altLang="zh-TW" sz="27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死亡</a:t>
            </a:r>
          </a:p>
        </p:txBody>
      </p:sp>
      <p:sp>
        <p:nvSpPr>
          <p:cNvPr id="27655" name="AutoShape 11"/>
          <p:cNvSpPr>
            <a:spLocks noChangeArrowheads="1"/>
          </p:cNvSpPr>
          <p:nvPr/>
        </p:nvSpPr>
        <p:spPr bwMode="auto">
          <a:xfrm>
            <a:off x="1654969" y="2187179"/>
            <a:ext cx="539354" cy="947738"/>
          </a:xfrm>
          <a:prstGeom prst="upArrow">
            <a:avLst>
              <a:gd name="adj1" fmla="val 50000"/>
              <a:gd name="adj2" fmla="val 4392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27656" name="AutoShape 12"/>
          <p:cNvSpPr>
            <a:spLocks noChangeArrowheads="1"/>
          </p:cNvSpPr>
          <p:nvPr/>
        </p:nvSpPr>
        <p:spPr bwMode="auto">
          <a:xfrm>
            <a:off x="2681290" y="1660924"/>
            <a:ext cx="702469" cy="1489472"/>
          </a:xfrm>
          <a:prstGeom prst="upArrow">
            <a:avLst>
              <a:gd name="adj1" fmla="val 50000"/>
              <a:gd name="adj2" fmla="val 530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27657" name="AutoShape 13"/>
          <p:cNvSpPr>
            <a:spLocks noChangeArrowheads="1"/>
          </p:cNvSpPr>
          <p:nvPr/>
        </p:nvSpPr>
        <p:spPr bwMode="auto">
          <a:xfrm>
            <a:off x="2140747" y="1931194"/>
            <a:ext cx="594122" cy="1219200"/>
          </a:xfrm>
          <a:prstGeom prst="upArrow">
            <a:avLst>
              <a:gd name="adj1" fmla="val 50000"/>
              <a:gd name="adj2" fmla="val 5130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27658" name="Text Box 14"/>
          <p:cNvSpPr txBox="1">
            <a:spLocks noChangeArrowheads="1"/>
          </p:cNvSpPr>
          <p:nvPr/>
        </p:nvSpPr>
        <p:spPr bwMode="auto">
          <a:xfrm>
            <a:off x="1788116" y="2413114"/>
            <a:ext cx="288541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r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75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行善</a:t>
            </a:r>
          </a:p>
        </p:txBody>
      </p:sp>
      <p:sp>
        <p:nvSpPr>
          <p:cNvPr id="27659" name="Text Box 15"/>
          <p:cNvSpPr txBox="1">
            <a:spLocks noChangeArrowheads="1"/>
          </p:cNvSpPr>
          <p:nvPr/>
        </p:nvSpPr>
        <p:spPr bwMode="auto">
          <a:xfrm>
            <a:off x="2292736" y="2228851"/>
            <a:ext cx="288541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r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75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積功德</a:t>
            </a:r>
          </a:p>
        </p:txBody>
      </p:sp>
      <p:sp>
        <p:nvSpPr>
          <p:cNvPr id="27660" name="Text Box 16"/>
          <p:cNvSpPr txBox="1">
            <a:spLocks noChangeArrowheads="1"/>
          </p:cNvSpPr>
          <p:nvPr/>
        </p:nvSpPr>
        <p:spPr bwMode="auto">
          <a:xfrm>
            <a:off x="2886858" y="2207420"/>
            <a:ext cx="288541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r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75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宗教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03747" y="672704"/>
            <a:ext cx="568642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51372" y="3139679"/>
            <a:ext cx="5732859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5" name="TextBox 1"/>
          <p:cNvSpPr txBox="1">
            <a:spLocks noChangeArrowheads="1"/>
          </p:cNvSpPr>
          <p:nvPr/>
        </p:nvSpPr>
        <p:spPr bwMode="auto">
          <a:xfrm>
            <a:off x="1223963" y="3609977"/>
            <a:ext cx="659347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因為神愛我們，祂為人類預備了一個救法 </a:t>
            </a:r>
            <a:r>
              <a:rPr kumimoji="1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!</a:t>
            </a:r>
          </a:p>
        </p:txBody>
      </p:sp>
      <p:sp>
        <p:nvSpPr>
          <p:cNvPr id="10256" name="TextBox 2"/>
          <p:cNvSpPr txBox="1">
            <a:spLocks noChangeArrowheads="1"/>
          </p:cNvSpPr>
          <p:nvPr/>
        </p:nvSpPr>
        <p:spPr bwMode="auto">
          <a:xfrm>
            <a:off x="1730512" y="3997211"/>
            <a:ext cx="558037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就是藉著祂的兒子耶穌，降世為人 </a:t>
            </a:r>
            <a:r>
              <a:rPr kumimoji="1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!</a:t>
            </a:r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3485556" y="949524"/>
            <a:ext cx="1201340" cy="647700"/>
          </a:xfrm>
          <a:prstGeom prst="bentConnector3">
            <a:avLst>
              <a:gd name="adj1" fmla="val 52752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3455790" y="2180630"/>
            <a:ext cx="1260872" cy="647700"/>
          </a:xfrm>
          <a:prstGeom prst="bentConnector3">
            <a:avLst>
              <a:gd name="adj1" fmla="val -3047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9" name="TextBox 16"/>
          <p:cNvSpPr txBox="1">
            <a:spLocks noChangeArrowheads="1"/>
          </p:cNvSpPr>
          <p:nvPr/>
        </p:nvSpPr>
        <p:spPr bwMode="auto">
          <a:xfrm>
            <a:off x="5436397" y="704852"/>
            <a:ext cx="530915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主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耶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穌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降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世</a:t>
            </a:r>
            <a:endParaRPr kumimoji="1" lang="en-US" altLang="zh-TW" sz="27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10260" name="TextBox 17"/>
          <p:cNvSpPr txBox="1">
            <a:spLocks noChangeArrowheads="1"/>
          </p:cNvSpPr>
          <p:nvPr/>
        </p:nvSpPr>
        <p:spPr bwMode="auto">
          <a:xfrm>
            <a:off x="5915028" y="1045370"/>
            <a:ext cx="530915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為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了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世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人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 </a:t>
            </a:r>
            <a:r>
              <a:rPr kumimoji="1" lang="en-US" altLang="zh-TW" sz="27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998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/>
      <p:bldP spid="10256" grpId="0"/>
      <p:bldP spid="10259" grpId="0"/>
      <p:bldP spid="102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4343402" y="1233488"/>
            <a:ext cx="665567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750" b="0" i="0" u="none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罪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218012" y="141685"/>
            <a:ext cx="5693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神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189437" y="3108723"/>
            <a:ext cx="5693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人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7090174" y="222648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永遠</a:t>
            </a:r>
            <a:endParaRPr kumimoji="1" lang="en-US" altLang="zh-TW" sz="27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生命</a:t>
            </a: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7140180" y="2689623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永遠</a:t>
            </a:r>
            <a:endParaRPr kumimoji="1" lang="en-US" altLang="zh-TW" sz="27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死亡</a:t>
            </a:r>
          </a:p>
        </p:txBody>
      </p:sp>
      <p:sp>
        <p:nvSpPr>
          <p:cNvPr id="28679" name="AutoShape 11"/>
          <p:cNvSpPr>
            <a:spLocks noChangeArrowheads="1"/>
          </p:cNvSpPr>
          <p:nvPr/>
        </p:nvSpPr>
        <p:spPr bwMode="auto">
          <a:xfrm>
            <a:off x="1654969" y="2187179"/>
            <a:ext cx="539354" cy="947738"/>
          </a:xfrm>
          <a:prstGeom prst="upArrow">
            <a:avLst>
              <a:gd name="adj1" fmla="val 50000"/>
              <a:gd name="adj2" fmla="val 4392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28680" name="AutoShape 12"/>
          <p:cNvSpPr>
            <a:spLocks noChangeArrowheads="1"/>
          </p:cNvSpPr>
          <p:nvPr/>
        </p:nvSpPr>
        <p:spPr bwMode="auto">
          <a:xfrm>
            <a:off x="2681290" y="1660924"/>
            <a:ext cx="702469" cy="1489472"/>
          </a:xfrm>
          <a:prstGeom prst="upArrow">
            <a:avLst>
              <a:gd name="adj1" fmla="val 50000"/>
              <a:gd name="adj2" fmla="val 530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28681" name="AutoShape 13"/>
          <p:cNvSpPr>
            <a:spLocks noChangeArrowheads="1"/>
          </p:cNvSpPr>
          <p:nvPr/>
        </p:nvSpPr>
        <p:spPr bwMode="auto">
          <a:xfrm>
            <a:off x="2140747" y="1931194"/>
            <a:ext cx="594122" cy="1219200"/>
          </a:xfrm>
          <a:prstGeom prst="upArrow">
            <a:avLst>
              <a:gd name="adj1" fmla="val 50000"/>
              <a:gd name="adj2" fmla="val 5130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28682" name="Text Box 14"/>
          <p:cNvSpPr txBox="1">
            <a:spLocks noChangeArrowheads="1"/>
          </p:cNvSpPr>
          <p:nvPr/>
        </p:nvSpPr>
        <p:spPr bwMode="auto">
          <a:xfrm>
            <a:off x="1769848" y="2432993"/>
            <a:ext cx="288541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r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75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行善</a:t>
            </a:r>
          </a:p>
        </p:txBody>
      </p:sp>
      <p:sp>
        <p:nvSpPr>
          <p:cNvPr id="28683" name="Text Box 15"/>
          <p:cNvSpPr txBox="1">
            <a:spLocks noChangeArrowheads="1"/>
          </p:cNvSpPr>
          <p:nvPr/>
        </p:nvSpPr>
        <p:spPr bwMode="auto">
          <a:xfrm>
            <a:off x="2292736" y="2228851"/>
            <a:ext cx="288541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r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75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積功德</a:t>
            </a:r>
          </a:p>
        </p:txBody>
      </p:sp>
      <p:sp>
        <p:nvSpPr>
          <p:cNvPr id="28684" name="Text Box 16"/>
          <p:cNvSpPr txBox="1">
            <a:spLocks noChangeArrowheads="1"/>
          </p:cNvSpPr>
          <p:nvPr/>
        </p:nvSpPr>
        <p:spPr bwMode="auto">
          <a:xfrm>
            <a:off x="2886858" y="2207420"/>
            <a:ext cx="288541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r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75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宗教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03747" y="672704"/>
            <a:ext cx="568642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51372" y="3139679"/>
            <a:ext cx="5732859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9" name="TextBox 1"/>
          <p:cNvSpPr txBox="1">
            <a:spLocks noChangeArrowheads="1"/>
          </p:cNvSpPr>
          <p:nvPr/>
        </p:nvSpPr>
        <p:spPr bwMode="auto">
          <a:xfrm>
            <a:off x="1223965" y="3609977"/>
            <a:ext cx="641714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耶穌為你我的罪而死，三天後復活、升天</a:t>
            </a:r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3485556" y="949524"/>
            <a:ext cx="1201340" cy="647700"/>
          </a:xfrm>
          <a:prstGeom prst="bentConnector3">
            <a:avLst>
              <a:gd name="adj1" fmla="val 52752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3455790" y="2180630"/>
            <a:ext cx="1260872" cy="647700"/>
          </a:xfrm>
          <a:prstGeom prst="bentConnector3">
            <a:avLst>
              <a:gd name="adj1" fmla="val -3047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rot="5400000" flipH="1" flipV="1">
            <a:off x="4537473" y="2182417"/>
            <a:ext cx="1372791" cy="532210"/>
          </a:xfrm>
          <a:prstGeom prst="bentConnector3">
            <a:avLst>
              <a:gd name="adj1" fmla="val 94505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V="1">
            <a:off x="4679158" y="951312"/>
            <a:ext cx="1089422" cy="532210"/>
          </a:xfrm>
          <a:prstGeom prst="bentConnector3">
            <a:avLst>
              <a:gd name="adj1" fmla="val 42412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25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4343402" y="1233488"/>
            <a:ext cx="665567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罪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218012" y="141685"/>
            <a:ext cx="5693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神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1189437" y="3108723"/>
            <a:ext cx="5693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人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7090174" y="222648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永遠</a:t>
            </a:r>
            <a:endParaRPr kumimoji="1" lang="en-US" altLang="zh-TW" sz="27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生命</a:t>
            </a:r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7140180" y="2689623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永遠</a:t>
            </a:r>
            <a:endParaRPr kumimoji="1" lang="en-US" altLang="zh-TW" sz="27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死亡</a:t>
            </a:r>
          </a:p>
        </p:txBody>
      </p:sp>
      <p:sp>
        <p:nvSpPr>
          <p:cNvPr id="29703" name="AutoShape 11"/>
          <p:cNvSpPr>
            <a:spLocks noChangeArrowheads="1"/>
          </p:cNvSpPr>
          <p:nvPr/>
        </p:nvSpPr>
        <p:spPr bwMode="auto">
          <a:xfrm>
            <a:off x="1654969" y="2187179"/>
            <a:ext cx="539354" cy="947738"/>
          </a:xfrm>
          <a:prstGeom prst="upArrow">
            <a:avLst>
              <a:gd name="adj1" fmla="val 50000"/>
              <a:gd name="adj2" fmla="val 4392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29704" name="AutoShape 12"/>
          <p:cNvSpPr>
            <a:spLocks noChangeArrowheads="1"/>
          </p:cNvSpPr>
          <p:nvPr/>
        </p:nvSpPr>
        <p:spPr bwMode="auto">
          <a:xfrm>
            <a:off x="2681290" y="1660924"/>
            <a:ext cx="702469" cy="1489472"/>
          </a:xfrm>
          <a:prstGeom prst="upArrow">
            <a:avLst>
              <a:gd name="adj1" fmla="val 50000"/>
              <a:gd name="adj2" fmla="val 530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29705" name="AutoShape 13"/>
          <p:cNvSpPr>
            <a:spLocks noChangeArrowheads="1"/>
          </p:cNvSpPr>
          <p:nvPr/>
        </p:nvSpPr>
        <p:spPr bwMode="auto">
          <a:xfrm>
            <a:off x="2140747" y="1931194"/>
            <a:ext cx="594122" cy="1219200"/>
          </a:xfrm>
          <a:prstGeom prst="upArrow">
            <a:avLst>
              <a:gd name="adj1" fmla="val 50000"/>
              <a:gd name="adj2" fmla="val 5130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29706" name="Text Box 14"/>
          <p:cNvSpPr txBox="1">
            <a:spLocks noChangeArrowheads="1"/>
          </p:cNvSpPr>
          <p:nvPr/>
        </p:nvSpPr>
        <p:spPr bwMode="auto">
          <a:xfrm>
            <a:off x="1776211" y="2448522"/>
            <a:ext cx="288541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r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75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行善</a:t>
            </a:r>
          </a:p>
        </p:txBody>
      </p:sp>
      <p:sp>
        <p:nvSpPr>
          <p:cNvPr id="29707" name="Text Box 15"/>
          <p:cNvSpPr txBox="1">
            <a:spLocks noChangeArrowheads="1"/>
          </p:cNvSpPr>
          <p:nvPr/>
        </p:nvSpPr>
        <p:spPr bwMode="auto">
          <a:xfrm>
            <a:off x="2292736" y="2228851"/>
            <a:ext cx="288541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r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75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積功德</a:t>
            </a:r>
          </a:p>
        </p:txBody>
      </p:sp>
      <p:sp>
        <p:nvSpPr>
          <p:cNvPr id="29708" name="Text Box 16"/>
          <p:cNvSpPr txBox="1">
            <a:spLocks noChangeArrowheads="1"/>
          </p:cNvSpPr>
          <p:nvPr/>
        </p:nvSpPr>
        <p:spPr bwMode="auto">
          <a:xfrm>
            <a:off x="2886858" y="2207420"/>
            <a:ext cx="288541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r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75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宗教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03747" y="672704"/>
            <a:ext cx="568642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51372" y="3139679"/>
            <a:ext cx="5732859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3" name="TextBox 1"/>
          <p:cNvSpPr txBox="1">
            <a:spLocks noChangeArrowheads="1"/>
          </p:cNvSpPr>
          <p:nvPr/>
        </p:nvSpPr>
        <p:spPr bwMode="auto">
          <a:xfrm>
            <a:off x="1654969" y="3601643"/>
            <a:ext cx="569579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耶穌的死與復活，洗淨了我們的罪 </a:t>
            </a:r>
            <a:r>
              <a:rPr kumimoji="1" lang="en-US" altLang="zh-TW" sz="27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!!</a:t>
            </a:r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3485556" y="949524"/>
            <a:ext cx="1201340" cy="647700"/>
          </a:xfrm>
          <a:prstGeom prst="bentConnector3">
            <a:avLst>
              <a:gd name="adj1" fmla="val 52752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3455790" y="2180630"/>
            <a:ext cx="1260872" cy="647700"/>
          </a:xfrm>
          <a:prstGeom prst="bentConnector3">
            <a:avLst>
              <a:gd name="adj1" fmla="val -3047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rot="5400000" flipH="1" flipV="1">
            <a:off x="4537473" y="2182417"/>
            <a:ext cx="1372791" cy="532210"/>
          </a:xfrm>
          <a:prstGeom prst="bentConnector3">
            <a:avLst>
              <a:gd name="adj1" fmla="val 94505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V="1">
            <a:off x="4679158" y="951312"/>
            <a:ext cx="1089422" cy="532210"/>
          </a:xfrm>
          <a:prstGeom prst="bentConnector3">
            <a:avLst>
              <a:gd name="adj1" fmla="val 42412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8" name="TextBox 2"/>
          <p:cNvSpPr txBox="1">
            <a:spLocks noChangeArrowheads="1"/>
          </p:cNvSpPr>
          <p:nvPr/>
        </p:nvSpPr>
        <p:spPr bwMode="auto">
          <a:xfrm>
            <a:off x="4004075" y="1381126"/>
            <a:ext cx="13388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耶穌</a:t>
            </a:r>
            <a:endParaRPr kumimoji="1" lang="en-US" altLang="en-US" sz="4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6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  <p:bldP spid="123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343402" y="1233488"/>
            <a:ext cx="665567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750" b="0" i="0" u="none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罪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218012" y="141685"/>
            <a:ext cx="5693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神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1189437" y="3108723"/>
            <a:ext cx="5693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人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7090174" y="222648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永遠</a:t>
            </a:r>
            <a:endParaRPr kumimoji="1" lang="en-US" altLang="zh-TW" sz="27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生命</a:t>
            </a:r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7140180" y="2689623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永遠</a:t>
            </a:r>
            <a:endParaRPr kumimoji="1" lang="en-US" altLang="zh-TW" sz="27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死亡</a:t>
            </a:r>
          </a:p>
        </p:txBody>
      </p:sp>
      <p:sp>
        <p:nvSpPr>
          <p:cNvPr id="30727" name="AutoShape 11"/>
          <p:cNvSpPr>
            <a:spLocks noChangeArrowheads="1"/>
          </p:cNvSpPr>
          <p:nvPr/>
        </p:nvSpPr>
        <p:spPr bwMode="auto">
          <a:xfrm>
            <a:off x="1654969" y="2187179"/>
            <a:ext cx="539354" cy="947738"/>
          </a:xfrm>
          <a:prstGeom prst="upArrow">
            <a:avLst>
              <a:gd name="adj1" fmla="val 50000"/>
              <a:gd name="adj2" fmla="val 4392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30728" name="AutoShape 12"/>
          <p:cNvSpPr>
            <a:spLocks noChangeArrowheads="1"/>
          </p:cNvSpPr>
          <p:nvPr/>
        </p:nvSpPr>
        <p:spPr bwMode="auto">
          <a:xfrm>
            <a:off x="2681290" y="1660924"/>
            <a:ext cx="702469" cy="1489472"/>
          </a:xfrm>
          <a:prstGeom prst="upArrow">
            <a:avLst>
              <a:gd name="adj1" fmla="val 50000"/>
              <a:gd name="adj2" fmla="val 530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30729" name="AutoShape 13"/>
          <p:cNvSpPr>
            <a:spLocks noChangeArrowheads="1"/>
          </p:cNvSpPr>
          <p:nvPr/>
        </p:nvSpPr>
        <p:spPr bwMode="auto">
          <a:xfrm>
            <a:off x="2140747" y="1931194"/>
            <a:ext cx="594122" cy="1219200"/>
          </a:xfrm>
          <a:prstGeom prst="upArrow">
            <a:avLst>
              <a:gd name="adj1" fmla="val 50000"/>
              <a:gd name="adj2" fmla="val 5130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30730" name="Text Box 14"/>
          <p:cNvSpPr txBox="1">
            <a:spLocks noChangeArrowheads="1"/>
          </p:cNvSpPr>
          <p:nvPr/>
        </p:nvSpPr>
        <p:spPr bwMode="auto">
          <a:xfrm>
            <a:off x="1782853" y="2443966"/>
            <a:ext cx="288541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r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75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行善</a:t>
            </a:r>
          </a:p>
        </p:txBody>
      </p:sp>
      <p:sp>
        <p:nvSpPr>
          <p:cNvPr id="30731" name="Text Box 15"/>
          <p:cNvSpPr txBox="1">
            <a:spLocks noChangeArrowheads="1"/>
          </p:cNvSpPr>
          <p:nvPr/>
        </p:nvSpPr>
        <p:spPr bwMode="auto">
          <a:xfrm>
            <a:off x="2292736" y="2228851"/>
            <a:ext cx="288541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r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75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積功德</a:t>
            </a:r>
          </a:p>
        </p:txBody>
      </p:sp>
      <p:sp>
        <p:nvSpPr>
          <p:cNvPr id="30732" name="Text Box 16"/>
          <p:cNvSpPr txBox="1">
            <a:spLocks noChangeArrowheads="1"/>
          </p:cNvSpPr>
          <p:nvPr/>
        </p:nvSpPr>
        <p:spPr bwMode="auto">
          <a:xfrm>
            <a:off x="2886858" y="2207420"/>
            <a:ext cx="288541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r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75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宗教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03747" y="672704"/>
            <a:ext cx="568642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51372" y="3139679"/>
            <a:ext cx="5732859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7" name="TextBox 1"/>
          <p:cNvSpPr txBox="1">
            <a:spLocks noChangeArrowheads="1"/>
          </p:cNvSpPr>
          <p:nvPr/>
        </p:nvSpPr>
        <p:spPr bwMode="auto">
          <a:xfrm>
            <a:off x="1497808" y="3589737"/>
            <a:ext cx="62247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然而耶穌的死與復活，與</a:t>
            </a:r>
            <a:r>
              <a:rPr kumimoji="1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你我有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何關係</a:t>
            </a:r>
            <a:r>
              <a:rPr kumimoji="1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?</a:t>
            </a:r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3485556" y="949524"/>
            <a:ext cx="1201340" cy="647700"/>
          </a:xfrm>
          <a:prstGeom prst="bentConnector3">
            <a:avLst>
              <a:gd name="adj1" fmla="val 52752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3455790" y="2180630"/>
            <a:ext cx="1260872" cy="647700"/>
          </a:xfrm>
          <a:prstGeom prst="bentConnector3">
            <a:avLst>
              <a:gd name="adj1" fmla="val -3047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rot="5400000" flipH="1" flipV="1">
            <a:off x="4537473" y="2182417"/>
            <a:ext cx="1372791" cy="532210"/>
          </a:xfrm>
          <a:prstGeom prst="bentConnector3">
            <a:avLst>
              <a:gd name="adj1" fmla="val 94505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V="1">
            <a:off x="4679158" y="951312"/>
            <a:ext cx="1089422" cy="532210"/>
          </a:xfrm>
          <a:prstGeom prst="bentConnector3">
            <a:avLst>
              <a:gd name="adj1" fmla="val 42412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2" name="TextBox 2"/>
          <p:cNvSpPr txBox="1">
            <a:spLocks noChangeArrowheads="1"/>
          </p:cNvSpPr>
          <p:nvPr/>
        </p:nvSpPr>
        <p:spPr bwMode="auto">
          <a:xfrm>
            <a:off x="5224465" y="1579960"/>
            <a:ext cx="27467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其實這是一條道路</a:t>
            </a:r>
            <a:endParaRPr kumimoji="1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我們可以選擇離開</a:t>
            </a:r>
            <a:endParaRPr kumimoji="1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死亡回到神那裡去</a:t>
            </a: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!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50581" y="2301479"/>
            <a:ext cx="557213" cy="83820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2" name="TextBox 2"/>
          <p:cNvSpPr txBox="1">
            <a:spLocks noChangeArrowheads="1"/>
          </p:cNvSpPr>
          <p:nvPr/>
        </p:nvSpPr>
        <p:spPr bwMode="auto">
          <a:xfrm>
            <a:off x="4036219" y="1432324"/>
            <a:ext cx="161567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耶穌</a:t>
            </a:r>
            <a:endParaRPr kumimoji="1" lang="en-US" altLang="en-US" sz="4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8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/>
      <p:bldP spid="133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791986"/>
            <a:ext cx="66287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4400" kern="1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/>
              </a:rPr>
              <a:t>我如何才能得著這救恩呢</a:t>
            </a:r>
            <a:r>
              <a:rPr lang="en-US" sz="4400" kern="1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Arial"/>
              </a:rPr>
              <a:t>?</a:t>
            </a:r>
            <a:endParaRPr lang="en-US" sz="3200" kern="100" dirty="0">
              <a:solidFill>
                <a:srgbClr val="FFFF00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34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4343402" y="1233490"/>
            <a:ext cx="625812" cy="6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800">
                <a:solidFill>
                  <a:srgbClr val="FFFFFF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罪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218013" y="141687"/>
            <a:ext cx="52322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000">
                <a:solidFill>
                  <a:srgbClr val="FFFFFF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神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1189438" y="3108725"/>
            <a:ext cx="52322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000" b="1">
                <a:solidFill>
                  <a:srgbClr val="FFFFFF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人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7090175" y="222650"/>
            <a:ext cx="830997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70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永遠</a:t>
            </a:r>
            <a:endParaRPr lang="en-US" altLang="zh-TW" sz="2700">
              <a:solidFill>
                <a:srgbClr val="FFFF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70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生命</a:t>
            </a:r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7140179" y="2689625"/>
            <a:ext cx="830997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700">
                <a:solidFill>
                  <a:srgbClr val="FF00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永遠</a:t>
            </a:r>
            <a:endParaRPr lang="en-US" altLang="zh-TW" sz="2700">
              <a:solidFill>
                <a:srgbClr val="FF00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700">
                <a:solidFill>
                  <a:srgbClr val="FF00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死亡</a:t>
            </a:r>
          </a:p>
        </p:txBody>
      </p:sp>
      <p:sp>
        <p:nvSpPr>
          <p:cNvPr id="32775" name="AutoShape 11"/>
          <p:cNvSpPr>
            <a:spLocks noChangeArrowheads="1"/>
          </p:cNvSpPr>
          <p:nvPr/>
        </p:nvSpPr>
        <p:spPr bwMode="auto">
          <a:xfrm>
            <a:off x="1654968" y="2187181"/>
            <a:ext cx="539354" cy="947738"/>
          </a:xfrm>
          <a:prstGeom prst="upArrow">
            <a:avLst>
              <a:gd name="adj1" fmla="val 50000"/>
              <a:gd name="adj2" fmla="val 4392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68577" tIns="34289" rIns="68577" bIns="34289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TW" altLang="zh-TW" sz="1800">
              <a:solidFill>
                <a:srgbClr val="FFFFFF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32776" name="AutoShape 12"/>
          <p:cNvSpPr>
            <a:spLocks noChangeArrowheads="1"/>
          </p:cNvSpPr>
          <p:nvPr/>
        </p:nvSpPr>
        <p:spPr bwMode="auto">
          <a:xfrm>
            <a:off x="2681292" y="1660924"/>
            <a:ext cx="702469" cy="1489472"/>
          </a:xfrm>
          <a:prstGeom prst="upArrow">
            <a:avLst>
              <a:gd name="adj1" fmla="val 50000"/>
              <a:gd name="adj2" fmla="val 530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68577" tIns="34289" rIns="68577" bIns="34289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TW" altLang="zh-TW" sz="1800">
              <a:solidFill>
                <a:srgbClr val="FFFFFF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32777" name="AutoShape 13"/>
          <p:cNvSpPr>
            <a:spLocks noChangeArrowheads="1"/>
          </p:cNvSpPr>
          <p:nvPr/>
        </p:nvSpPr>
        <p:spPr bwMode="auto">
          <a:xfrm>
            <a:off x="2140747" y="1931194"/>
            <a:ext cx="594122" cy="1219200"/>
          </a:xfrm>
          <a:prstGeom prst="upArrow">
            <a:avLst>
              <a:gd name="adj1" fmla="val 50000"/>
              <a:gd name="adj2" fmla="val 5130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68577" tIns="34289" rIns="68577" bIns="34289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TW" altLang="zh-TW" sz="1800">
              <a:solidFill>
                <a:srgbClr val="FFFFFF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32778" name="Text Box 14"/>
          <p:cNvSpPr txBox="1">
            <a:spLocks noChangeArrowheads="1"/>
          </p:cNvSpPr>
          <p:nvPr/>
        </p:nvSpPr>
        <p:spPr bwMode="auto">
          <a:xfrm>
            <a:off x="1765017" y="2448523"/>
            <a:ext cx="292388" cy="68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34289" rIns="0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zh-TW" altLang="en-US" sz="1900" b="1" dirty="0">
                <a:solidFill>
                  <a:srgbClr val="003399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行善</a:t>
            </a:r>
          </a:p>
        </p:txBody>
      </p:sp>
      <p:sp>
        <p:nvSpPr>
          <p:cNvPr id="32779" name="Text Box 15"/>
          <p:cNvSpPr txBox="1">
            <a:spLocks noChangeArrowheads="1"/>
          </p:cNvSpPr>
          <p:nvPr/>
        </p:nvSpPr>
        <p:spPr bwMode="auto">
          <a:xfrm>
            <a:off x="2288891" y="2228853"/>
            <a:ext cx="292388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34289" rIns="0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zh-TW" altLang="en-US" sz="1900" b="1" dirty="0">
                <a:solidFill>
                  <a:srgbClr val="003399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積功德</a:t>
            </a:r>
          </a:p>
        </p:txBody>
      </p:sp>
      <p:sp>
        <p:nvSpPr>
          <p:cNvPr id="32780" name="Text Box 16"/>
          <p:cNvSpPr txBox="1">
            <a:spLocks noChangeArrowheads="1"/>
          </p:cNvSpPr>
          <p:nvPr/>
        </p:nvSpPr>
        <p:spPr bwMode="auto">
          <a:xfrm>
            <a:off x="2883014" y="2085698"/>
            <a:ext cx="292388" cy="71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34289" rIns="0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zh-TW" altLang="en-US" sz="1900" b="1" dirty="0">
                <a:solidFill>
                  <a:srgbClr val="003399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宗教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03747" y="672704"/>
            <a:ext cx="568642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51372" y="3139679"/>
            <a:ext cx="5732859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5" name="TextBox 1"/>
          <p:cNvSpPr txBox="1">
            <a:spLocks noChangeArrowheads="1"/>
          </p:cNvSpPr>
          <p:nvPr/>
        </p:nvSpPr>
        <p:spPr bwMode="auto">
          <a:xfrm>
            <a:off x="1712121" y="3592119"/>
            <a:ext cx="547211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70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如何可以藉著耶穌回到父神的家裡</a:t>
            </a:r>
            <a:r>
              <a:rPr lang="en-US" altLang="zh-TW" sz="270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?</a:t>
            </a:r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3485557" y="949524"/>
            <a:ext cx="1201340" cy="647700"/>
          </a:xfrm>
          <a:prstGeom prst="bentConnector3">
            <a:avLst>
              <a:gd name="adj1" fmla="val 52752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3455791" y="2180630"/>
            <a:ext cx="1260872" cy="647700"/>
          </a:xfrm>
          <a:prstGeom prst="bentConnector3">
            <a:avLst>
              <a:gd name="adj1" fmla="val -3047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rot="5400000" flipH="1" flipV="1">
            <a:off x="4537475" y="2182419"/>
            <a:ext cx="1372791" cy="532210"/>
          </a:xfrm>
          <a:prstGeom prst="bentConnector3">
            <a:avLst>
              <a:gd name="adj1" fmla="val 94505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V="1">
            <a:off x="4679158" y="951312"/>
            <a:ext cx="1089422" cy="532210"/>
          </a:xfrm>
          <a:prstGeom prst="bentConnector3">
            <a:avLst>
              <a:gd name="adj1" fmla="val 42412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8" name="TextBox 2"/>
          <p:cNvSpPr txBox="1">
            <a:spLocks noChangeArrowheads="1"/>
          </p:cNvSpPr>
          <p:nvPr/>
        </p:nvSpPr>
        <p:spPr bwMode="auto">
          <a:xfrm>
            <a:off x="4004076" y="1381129"/>
            <a:ext cx="1292662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4500">
                <a:solidFill>
                  <a:srgbClr val="FF00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耶穌</a:t>
            </a:r>
            <a:endParaRPr lang="en-US" altLang="en-US" sz="4500">
              <a:solidFill>
                <a:srgbClr val="FF00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15381" name="TextBox 3"/>
          <p:cNvSpPr txBox="1">
            <a:spLocks noChangeArrowheads="1"/>
          </p:cNvSpPr>
          <p:nvPr/>
        </p:nvSpPr>
        <p:spPr bwMode="auto">
          <a:xfrm>
            <a:off x="5667324" y="1777436"/>
            <a:ext cx="2303852" cy="105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dirty="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相信</a:t>
            </a:r>
            <a:endParaRPr lang="en-US" altLang="zh-TW" dirty="0">
              <a:solidFill>
                <a:srgbClr val="FFFF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dirty="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 </a:t>
            </a:r>
            <a:endParaRPr lang="zh-TW" altLang="en-US" dirty="0">
              <a:solidFill>
                <a:srgbClr val="FFC0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650581" y="2143126"/>
            <a:ext cx="1001316" cy="996554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97150" y="964396"/>
            <a:ext cx="2196719" cy="9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dirty="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悔改</a:t>
            </a:r>
            <a:endParaRPr lang="en-US" altLang="zh-TW" dirty="0">
              <a:solidFill>
                <a:srgbClr val="FFFF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 sz="2700" dirty="0">
              <a:solidFill>
                <a:srgbClr val="FFFF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3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4343402" y="1233490"/>
            <a:ext cx="625812" cy="6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800">
                <a:solidFill>
                  <a:srgbClr val="FFFFFF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罪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218013" y="141687"/>
            <a:ext cx="52322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000">
                <a:solidFill>
                  <a:srgbClr val="FFFFFF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神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1189438" y="3108725"/>
            <a:ext cx="52322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000" b="1">
                <a:solidFill>
                  <a:srgbClr val="FFFFFF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人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7090175" y="222650"/>
            <a:ext cx="830997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70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永遠</a:t>
            </a:r>
            <a:endParaRPr lang="en-US" altLang="zh-TW" sz="2700">
              <a:solidFill>
                <a:srgbClr val="FFFF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70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生命</a:t>
            </a:r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7140179" y="2689625"/>
            <a:ext cx="830997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700">
                <a:solidFill>
                  <a:srgbClr val="FF00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永遠</a:t>
            </a:r>
            <a:endParaRPr lang="en-US" altLang="zh-TW" sz="2700">
              <a:solidFill>
                <a:srgbClr val="FF00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700">
                <a:solidFill>
                  <a:srgbClr val="FF00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死亡</a:t>
            </a:r>
          </a:p>
        </p:txBody>
      </p:sp>
      <p:sp>
        <p:nvSpPr>
          <p:cNvPr id="32775" name="AutoShape 11"/>
          <p:cNvSpPr>
            <a:spLocks noChangeArrowheads="1"/>
          </p:cNvSpPr>
          <p:nvPr/>
        </p:nvSpPr>
        <p:spPr bwMode="auto">
          <a:xfrm>
            <a:off x="1654968" y="2187181"/>
            <a:ext cx="539354" cy="947738"/>
          </a:xfrm>
          <a:prstGeom prst="upArrow">
            <a:avLst>
              <a:gd name="adj1" fmla="val 50000"/>
              <a:gd name="adj2" fmla="val 4392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68577" tIns="34289" rIns="68577" bIns="34289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TW" altLang="zh-TW" sz="1800">
              <a:solidFill>
                <a:srgbClr val="FFFFFF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32776" name="AutoShape 12"/>
          <p:cNvSpPr>
            <a:spLocks noChangeArrowheads="1"/>
          </p:cNvSpPr>
          <p:nvPr/>
        </p:nvSpPr>
        <p:spPr bwMode="auto">
          <a:xfrm>
            <a:off x="2681292" y="1660924"/>
            <a:ext cx="702469" cy="1489472"/>
          </a:xfrm>
          <a:prstGeom prst="upArrow">
            <a:avLst>
              <a:gd name="adj1" fmla="val 50000"/>
              <a:gd name="adj2" fmla="val 530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68577" tIns="34289" rIns="68577" bIns="34289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TW" altLang="zh-TW" sz="1800">
              <a:solidFill>
                <a:srgbClr val="FFFFFF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32777" name="AutoShape 13"/>
          <p:cNvSpPr>
            <a:spLocks noChangeArrowheads="1"/>
          </p:cNvSpPr>
          <p:nvPr/>
        </p:nvSpPr>
        <p:spPr bwMode="auto">
          <a:xfrm>
            <a:off x="2140747" y="1931194"/>
            <a:ext cx="594122" cy="1219200"/>
          </a:xfrm>
          <a:prstGeom prst="upArrow">
            <a:avLst>
              <a:gd name="adj1" fmla="val 50000"/>
              <a:gd name="adj2" fmla="val 5130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68577" tIns="34289" rIns="68577" bIns="34289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TW" altLang="zh-TW" sz="1800">
              <a:solidFill>
                <a:srgbClr val="FFFFFF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32778" name="Text Box 14"/>
          <p:cNvSpPr txBox="1">
            <a:spLocks noChangeArrowheads="1"/>
          </p:cNvSpPr>
          <p:nvPr/>
        </p:nvSpPr>
        <p:spPr bwMode="auto">
          <a:xfrm>
            <a:off x="1765017" y="2448523"/>
            <a:ext cx="292388" cy="68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34289" rIns="0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zh-TW" altLang="en-US" sz="1900" b="1" dirty="0">
                <a:solidFill>
                  <a:srgbClr val="003399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行善</a:t>
            </a:r>
          </a:p>
        </p:txBody>
      </p:sp>
      <p:sp>
        <p:nvSpPr>
          <p:cNvPr id="32779" name="Text Box 15"/>
          <p:cNvSpPr txBox="1">
            <a:spLocks noChangeArrowheads="1"/>
          </p:cNvSpPr>
          <p:nvPr/>
        </p:nvSpPr>
        <p:spPr bwMode="auto">
          <a:xfrm>
            <a:off x="2288891" y="2228853"/>
            <a:ext cx="292388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34289" rIns="0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zh-TW" altLang="en-US" sz="1900" b="1" dirty="0">
                <a:solidFill>
                  <a:srgbClr val="003399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積功德</a:t>
            </a:r>
          </a:p>
        </p:txBody>
      </p:sp>
      <p:sp>
        <p:nvSpPr>
          <p:cNvPr id="32780" name="Text Box 16"/>
          <p:cNvSpPr txBox="1">
            <a:spLocks noChangeArrowheads="1"/>
          </p:cNvSpPr>
          <p:nvPr/>
        </p:nvSpPr>
        <p:spPr bwMode="auto">
          <a:xfrm>
            <a:off x="2883014" y="2085698"/>
            <a:ext cx="292388" cy="71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34289" rIns="0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zh-TW" altLang="en-US" sz="1900" b="1" dirty="0">
                <a:solidFill>
                  <a:srgbClr val="003399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宗教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03747" y="672704"/>
            <a:ext cx="568642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51372" y="3139679"/>
            <a:ext cx="5732859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5" name="TextBox 1"/>
          <p:cNvSpPr txBox="1">
            <a:spLocks noChangeArrowheads="1"/>
          </p:cNvSpPr>
          <p:nvPr/>
        </p:nvSpPr>
        <p:spPr bwMode="auto">
          <a:xfrm>
            <a:off x="1712121" y="3592119"/>
            <a:ext cx="547211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70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如何可以藉著耶穌回到父神的家裡</a:t>
            </a:r>
            <a:r>
              <a:rPr lang="en-US" altLang="zh-TW" sz="270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?</a:t>
            </a:r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3485557" y="949524"/>
            <a:ext cx="1201340" cy="647700"/>
          </a:xfrm>
          <a:prstGeom prst="bentConnector3">
            <a:avLst>
              <a:gd name="adj1" fmla="val 52752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3455791" y="2180630"/>
            <a:ext cx="1260872" cy="647700"/>
          </a:xfrm>
          <a:prstGeom prst="bentConnector3">
            <a:avLst>
              <a:gd name="adj1" fmla="val -3047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rot="5400000" flipH="1" flipV="1">
            <a:off x="4537475" y="2182419"/>
            <a:ext cx="1372791" cy="532210"/>
          </a:xfrm>
          <a:prstGeom prst="bentConnector3">
            <a:avLst>
              <a:gd name="adj1" fmla="val 94505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V="1">
            <a:off x="4679158" y="951312"/>
            <a:ext cx="1089422" cy="532210"/>
          </a:xfrm>
          <a:prstGeom prst="bentConnector3">
            <a:avLst>
              <a:gd name="adj1" fmla="val 42412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8" name="TextBox 2"/>
          <p:cNvSpPr txBox="1">
            <a:spLocks noChangeArrowheads="1"/>
          </p:cNvSpPr>
          <p:nvPr/>
        </p:nvSpPr>
        <p:spPr bwMode="auto">
          <a:xfrm>
            <a:off x="4004076" y="1381129"/>
            <a:ext cx="1292662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4500">
                <a:solidFill>
                  <a:srgbClr val="FF00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耶穌</a:t>
            </a:r>
            <a:endParaRPr lang="en-US" altLang="en-US" sz="4500">
              <a:solidFill>
                <a:srgbClr val="FF00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15381" name="TextBox 3"/>
          <p:cNvSpPr txBox="1">
            <a:spLocks noChangeArrowheads="1"/>
          </p:cNvSpPr>
          <p:nvPr/>
        </p:nvSpPr>
        <p:spPr bwMode="auto">
          <a:xfrm>
            <a:off x="5698161" y="1887004"/>
            <a:ext cx="2303852" cy="83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700" dirty="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相信</a:t>
            </a:r>
            <a:endParaRPr lang="en-US" altLang="zh-TW" sz="2700" dirty="0">
              <a:solidFill>
                <a:srgbClr val="FFFF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defTabSz="685766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dirty="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 </a:t>
            </a:r>
            <a:r>
              <a:rPr lang="zh-TW" altLang="en-US" sz="2400" dirty="0">
                <a:solidFill>
                  <a:srgbClr val="FFC0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救主</a:t>
            </a:r>
            <a:r>
              <a:rPr lang="en-US" altLang="zh-TW" sz="2400" dirty="0">
                <a:solidFill>
                  <a:srgbClr val="FFC0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,</a:t>
            </a:r>
            <a:r>
              <a:rPr lang="zh-TW" altLang="en-US" sz="2400" dirty="0">
                <a:solidFill>
                  <a:srgbClr val="FFC0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生命的主</a:t>
            </a:r>
            <a:endParaRPr lang="zh-TW" altLang="en-US" dirty="0">
              <a:solidFill>
                <a:srgbClr val="FFC0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650581" y="2143126"/>
            <a:ext cx="1001316" cy="996554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97146" y="893583"/>
            <a:ext cx="2196719" cy="133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700" dirty="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悔改</a:t>
            </a:r>
            <a:endParaRPr lang="en-US" altLang="zh-TW" sz="2700" dirty="0">
              <a:solidFill>
                <a:srgbClr val="FFFF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 sz="2700" dirty="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 </a:t>
            </a:r>
            <a:r>
              <a:rPr lang="zh-TW" altLang="en-US" sz="2400" dirty="0">
                <a:solidFill>
                  <a:srgbClr val="FFC0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知罪</a:t>
            </a:r>
            <a:r>
              <a:rPr lang="en-US" altLang="zh-TW" sz="2400" dirty="0">
                <a:solidFill>
                  <a:srgbClr val="FFC0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,</a:t>
            </a:r>
            <a:r>
              <a:rPr lang="zh-TW" altLang="en-US" sz="2400" dirty="0">
                <a:solidFill>
                  <a:srgbClr val="FFC0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 轉方向</a:t>
            </a:r>
            <a:endParaRPr lang="en-US" altLang="zh-TW" dirty="0">
              <a:solidFill>
                <a:srgbClr val="FFC0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 sz="2700" dirty="0">
              <a:solidFill>
                <a:srgbClr val="FFFF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3503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2D2DA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日出寶藍曙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590"/>
            <a:ext cx="9144000" cy="401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3130" y="255660"/>
            <a:ext cx="9396413" cy="1707653"/>
          </a:xfrm>
        </p:spPr>
        <p:txBody>
          <a:bodyPr/>
          <a:lstStyle/>
          <a:p>
            <a:pPr lvl="0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kern="1200" dirty="0">
                <a:solidFill>
                  <a:srgbClr val="FFFF00"/>
                </a:solidFill>
                <a:latin typeface="華康魏碑體" pitchFamily="65" charset="-120"/>
                <a:ea typeface="華康魏碑體" pitchFamily="65" charset="-120"/>
              </a:rPr>
              <a:t>如何接受救恩</a:t>
            </a:r>
            <a:r>
              <a:rPr kumimoji="0" lang="en-US" altLang="zh-TW" sz="5400" kern="1200" dirty="0">
                <a:solidFill>
                  <a:srgbClr val="FFFF00"/>
                </a:solidFill>
                <a:latin typeface="華康魏碑體" pitchFamily="65" charset="-120"/>
                <a:ea typeface="華康魏碑體" pitchFamily="65" charset="-120"/>
              </a:rPr>
              <a:t>?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498725" y="-2262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>
              <a:solidFill>
                <a:srgbClr val="FFFFFF"/>
              </a:solidFill>
              <a:latin typeface="Times New Roman" pitchFamily="18" charset="-70"/>
              <a:ea typeface="華康中黑體" pitchFamily="49" charset="-12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450139" y="21312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" y="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endParaRPr lang="zh-TW" altLang="en-US" sz="6000" dirty="0">
              <a:solidFill>
                <a:srgbClr val="FFFF00"/>
              </a:solidFill>
              <a:latin typeface="華康楷書體W7" pitchFamily="65" charset="-120"/>
              <a:ea typeface="華康楷書體W7" pitchFamily="65" charset="-120"/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endParaRPr lang="zh-TW" altLang="en-US" sz="6000" dirty="0">
              <a:solidFill>
                <a:srgbClr val="FFFF00"/>
              </a:solidFill>
              <a:latin typeface="Times New Roman" pitchFamily="18" charset="-70"/>
              <a:ea typeface="華康楷書體W7" pitchFamily="65" charset="-120"/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endParaRPr lang="zh-TW" altLang="en-US" sz="6000" dirty="0">
              <a:solidFill>
                <a:srgbClr val="FFFF00"/>
              </a:solidFill>
              <a:latin typeface="Times New Roman" pitchFamily="18" charset="-70"/>
              <a:ea typeface="華康楷書體W7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55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zh-TW" altLang="en-US" sz="4800" dirty="0">
                <a:solidFill>
                  <a:srgbClr val="FFC000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</a:rPr>
              <a:t>悔改 </a:t>
            </a: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</a:rPr>
              <a:t>(Repent) </a:t>
            </a:r>
            <a:r>
              <a:rPr lang="zh-TW" altLang="en-US" sz="4800" dirty="0">
                <a:solidFill>
                  <a:srgbClr val="FFC000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</a:rPr>
              <a:t>歸向</a:t>
            </a:r>
            <a:r>
              <a:rPr lang="zh-TW" altLang="en-US" sz="480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</a:rPr>
              <a:t>神</a:t>
            </a:r>
            <a:endParaRPr lang="en-US" sz="4000" dirty="0">
              <a:solidFill>
                <a:srgbClr val="FFC000"/>
              </a:solidFill>
              <a:latin typeface="Times New Roman" panose="02020603050405020304" pitchFamily="18" charset="0"/>
              <a:ea typeface="DFKai-SB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846696"/>
            <a:ext cx="823520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4800" kern="1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/>
              </a:rPr>
              <a:t>知罪 </a:t>
            </a:r>
            <a:r>
              <a:rPr lang="en-US" sz="4000" kern="100" dirty="0" smtClean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ial"/>
              </a:rPr>
              <a:t>–</a:t>
            </a:r>
            <a:r>
              <a:rPr lang="zh-TW" altLang="en-US" sz="3200" kern="100" dirty="0" smtClean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/>
              </a:rPr>
              <a:t>自</a:t>
            </a:r>
            <a:r>
              <a:rPr lang="zh-TW" altLang="en-US" sz="3200" kern="1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/>
              </a:rPr>
              <a:t>知自己有罪</a:t>
            </a:r>
            <a:r>
              <a:rPr lang="en-US" sz="3200" kern="1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/>
              </a:rPr>
              <a:t>, </a:t>
            </a:r>
            <a:r>
              <a:rPr lang="zh-TW" altLang="en-US" sz="3200" kern="1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/>
              </a:rPr>
              <a:t>尋求神拯</a:t>
            </a:r>
            <a:r>
              <a:rPr lang="zh-TW" altLang="en-US" sz="3200" kern="100" dirty="0" smtClean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/>
              </a:rPr>
              <a:t>救</a:t>
            </a:r>
            <a:endParaRPr lang="en-US" altLang="zh-TW" sz="3200" kern="100" dirty="0" smtClean="0">
              <a:solidFill>
                <a:srgbClr val="FFFF00"/>
              </a:solidFill>
              <a:latin typeface="DFYuanMedium-B5" panose="020F0509000000000000" pitchFamily="49" charset="-120"/>
              <a:ea typeface="DFYuanMedium-B5" panose="020F0509000000000000" pitchFamily="49" charset="-120"/>
              <a:cs typeface="Times New Roman"/>
            </a:endParaRPr>
          </a:p>
          <a:p>
            <a:pPr>
              <a:spcAft>
                <a:spcPts val="0"/>
              </a:spcAft>
            </a:pPr>
            <a:endParaRPr lang="en-US" sz="3200" kern="100" dirty="0">
              <a:solidFill>
                <a:srgbClr val="FFFF00"/>
              </a:solidFill>
              <a:latin typeface="DFYuanMedium-B5" panose="020F0509000000000000" pitchFamily="49" charset="-120"/>
              <a:ea typeface="DFYuanMedium-B5" panose="020F0509000000000000" pitchFamily="49" charset="-120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800" kern="100" dirty="0">
                <a:latin typeface="華康中圓體(P)"/>
                <a:ea typeface="PMingLiU"/>
                <a:cs typeface="Times New Roman"/>
              </a:rPr>
              <a:t> </a:t>
            </a:r>
            <a:endParaRPr lang="en-US" sz="2000" kern="100" dirty="0">
              <a:latin typeface="Calibri"/>
              <a:ea typeface="PMingLiU"/>
              <a:cs typeface="Arial"/>
            </a:endParaRPr>
          </a:p>
          <a:p>
            <a:pPr>
              <a:spcAft>
                <a:spcPts val="0"/>
              </a:spcAft>
            </a:pPr>
            <a:r>
              <a:rPr lang="zh-TW" altLang="en-US" sz="3200" kern="100" dirty="0" smtClean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/>
              </a:rPr>
              <a:t>   日</a:t>
            </a:r>
            <a:r>
              <a:rPr lang="zh-TW" altLang="en-US" sz="3200" kern="1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/>
              </a:rPr>
              <a:t>期滿了</a:t>
            </a:r>
            <a:r>
              <a:rPr lang="en-US" sz="3200" kern="100" dirty="0">
                <a:latin typeface="DFYuanMedium-B5" panose="020F0509000000000000" pitchFamily="49" charset="-120"/>
                <a:ea typeface="DFYuanMedium-B5" panose="020F0509000000000000" pitchFamily="49" charset="-120"/>
                <a:cs typeface="Arial"/>
              </a:rPr>
              <a:t>, </a:t>
            </a:r>
            <a:r>
              <a:rPr lang="zh-TW" altLang="en-US" sz="3200" kern="1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/>
              </a:rPr>
              <a:t>神的國近了</a:t>
            </a:r>
            <a:r>
              <a:rPr lang="en-US" sz="3200" kern="100" dirty="0">
                <a:latin typeface="DFYuanMedium-B5" panose="020F0509000000000000" pitchFamily="49" charset="-120"/>
                <a:ea typeface="DFYuanMedium-B5" panose="020F0509000000000000" pitchFamily="49" charset="-120"/>
                <a:cs typeface="Arial"/>
              </a:rPr>
              <a:t>. </a:t>
            </a:r>
            <a:endParaRPr lang="en-US" sz="3200" kern="100" dirty="0" smtClean="0">
              <a:latin typeface="DFYuanMedium-B5" panose="020F0509000000000000" pitchFamily="49" charset="-120"/>
              <a:ea typeface="DFYuanMedium-B5" panose="020F0509000000000000" pitchFamily="49" charset="-120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DFYuanMedium-B5" panose="020F0509000000000000" pitchFamily="49" charset="-120"/>
                <a:ea typeface="DFYuanMedium-B5" panose="020F0509000000000000" pitchFamily="49" charset="-120"/>
                <a:cs typeface="Arial"/>
              </a:rPr>
              <a:t> </a:t>
            </a:r>
            <a:r>
              <a:rPr lang="en-US" altLang="zh-TW" sz="3200" kern="100" dirty="0" smtClean="0">
                <a:latin typeface="DFYuanMedium-B5" panose="020F0509000000000000" pitchFamily="49" charset="-120"/>
                <a:ea typeface="DFYuanMedium-B5" panose="020F0509000000000000" pitchFamily="49" charset="-120"/>
                <a:cs typeface="Arial"/>
              </a:rPr>
              <a:t>  </a:t>
            </a:r>
            <a:r>
              <a:rPr lang="zh-TW" altLang="en-US" sz="3200" kern="100" dirty="0" smtClean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/>
              </a:rPr>
              <a:t>你</a:t>
            </a:r>
            <a:r>
              <a:rPr lang="zh-TW" altLang="en-US" sz="3200" kern="1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/>
              </a:rPr>
              <a:t>們</a:t>
            </a:r>
            <a:r>
              <a:rPr lang="zh-TW" altLang="en-US" sz="3200" kern="1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/>
              </a:rPr>
              <a:t>當悔改</a:t>
            </a:r>
            <a:r>
              <a:rPr lang="en-US" sz="3200" kern="100" dirty="0">
                <a:latin typeface="DFYuanMedium-B5" panose="020F0509000000000000" pitchFamily="49" charset="-120"/>
                <a:ea typeface="DFYuanMedium-B5" panose="020F0509000000000000" pitchFamily="49" charset="-120"/>
                <a:cs typeface="Arial"/>
              </a:rPr>
              <a:t>, </a:t>
            </a:r>
            <a:r>
              <a:rPr lang="zh-TW" altLang="en-US" sz="3200" kern="1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/>
              </a:rPr>
              <a:t>信福音</a:t>
            </a:r>
            <a:r>
              <a:rPr lang="en-US" sz="3200" kern="100" dirty="0">
                <a:latin typeface="DFYuanMedium-B5" panose="020F0509000000000000" pitchFamily="49" charset="-120"/>
                <a:ea typeface="DFYuanMedium-B5" panose="020F0509000000000000" pitchFamily="49" charset="-120"/>
                <a:cs typeface="Arial"/>
              </a:rPr>
              <a:t>. </a:t>
            </a:r>
            <a:r>
              <a:rPr lang="en-US" sz="2400" kern="100" dirty="0">
                <a:latin typeface="DFYuanMedium-B5" panose="020F0509000000000000" pitchFamily="49" charset="-120"/>
                <a:ea typeface="DFYuanMedium-B5" panose="020F0509000000000000" pitchFamily="49" charset="-120"/>
                <a:cs typeface="Arial"/>
              </a:rPr>
              <a:t>(</a:t>
            </a:r>
            <a:r>
              <a:rPr lang="zh-TW" altLang="en-US" sz="2400" kern="1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/>
              </a:rPr>
              <a:t>馬可福音</a:t>
            </a:r>
            <a:r>
              <a:rPr lang="en-US" altLang="zh-TW" sz="2400" kern="100" dirty="0" smtClean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/>
              </a:rPr>
              <a:t>1:</a:t>
            </a:r>
            <a:r>
              <a:rPr lang="en-US" sz="2400" kern="100" dirty="0" smtClean="0">
                <a:latin typeface="DFYuanMedium-B5" panose="020F0509000000000000" pitchFamily="49" charset="-120"/>
                <a:ea typeface="DFYuanMedium-B5" panose="020F0509000000000000" pitchFamily="49" charset="-120"/>
                <a:cs typeface="Arial"/>
              </a:rPr>
              <a:t>15</a:t>
            </a:r>
            <a:r>
              <a:rPr lang="en-US" sz="2400" kern="100" dirty="0">
                <a:latin typeface="DFYuanMedium-B5" panose="020F0509000000000000" pitchFamily="49" charset="-120"/>
                <a:ea typeface="DFYuanMedium-B5" panose="020F0509000000000000" pitchFamily="49" charset="-120"/>
                <a:cs typeface="Arial"/>
              </a:rPr>
              <a:t>)</a:t>
            </a:r>
            <a:endParaRPr lang="en-US" sz="2400" kern="100" dirty="0"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46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059833" y="735546"/>
            <a:ext cx="3199915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9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316 </a:t>
            </a:r>
            <a:r>
              <a:rPr kumimoji="1" lang="zh-TW" altLang="en-US" sz="49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佈道法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385646" y="1923678"/>
            <a:ext cx="6588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神愛世人</a:t>
            </a:r>
            <a:r>
              <a:rPr kumimoji="0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，</a:t>
            </a:r>
            <a:endParaRPr kumimoji="0" lang="en-US" altLang="zh-TW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中圓體(P)" panose="020F0500000000000000" pitchFamily="34" charset="-120"/>
              <a:ea typeface="華康中圓體(P)" panose="020F0500000000000000" pitchFamily="34" charset="-12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甚至將他的獨生子賜給他們，</a:t>
            </a:r>
            <a:endParaRPr kumimoji="0" lang="en-US" altLang="zh-TW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中圓體(P)" panose="020F0500000000000000" pitchFamily="34" charset="-120"/>
              <a:ea typeface="華康中圓體(P)" panose="020F0500000000000000" pitchFamily="34" charset="-12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叫一切信他的，不致滅亡，</a:t>
            </a:r>
            <a:endParaRPr kumimoji="0" lang="en-US" altLang="zh-TW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中圓體(P)" panose="020F0500000000000000" pitchFamily="34" charset="-120"/>
              <a:ea typeface="華康中圓體(P)" panose="020F0500000000000000" pitchFamily="34" charset="-12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反得永生。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(</a:t>
            </a:r>
            <a:r>
              <a:rPr kumimoji="0" lang="zh-TW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約翰福音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3:16)</a:t>
            </a:r>
            <a:endParaRPr kumimoji="0" lang="zh-TW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中圓體(P)" panose="020F0500000000000000" pitchFamily="34" charset="-120"/>
              <a:ea typeface="華康中圓體(P)" panose="020F0500000000000000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08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zh-TW" altLang="en-US" sz="4800" dirty="0">
                <a:solidFill>
                  <a:srgbClr val="FFC000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</a:rPr>
              <a:t>悔改 </a:t>
            </a: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</a:rPr>
              <a:t>(Repent) </a:t>
            </a:r>
            <a:r>
              <a:rPr lang="zh-TW" altLang="en-US" sz="4800" dirty="0">
                <a:solidFill>
                  <a:srgbClr val="FFC000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</a:rPr>
              <a:t>歸向</a:t>
            </a:r>
            <a:r>
              <a:rPr lang="zh-TW" altLang="en-US" sz="4800" dirty="0" smtClean="0">
                <a:solidFill>
                  <a:srgbClr val="FFC000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</a:rPr>
              <a:t>神</a:t>
            </a:r>
            <a:endParaRPr lang="en-US" sz="4000" dirty="0">
              <a:solidFill>
                <a:srgbClr val="FFC000"/>
              </a:solidFill>
              <a:latin typeface="Times New Roman" panose="02020603050405020304" pitchFamily="18" charset="0"/>
              <a:ea typeface="DFKai-SB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846696"/>
            <a:ext cx="8892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4800" kern="1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/>
              </a:rPr>
              <a:t>轉方向 </a:t>
            </a:r>
            <a:r>
              <a:rPr lang="en-US" altLang="zh-TW" sz="3200" kern="1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/>
              </a:rPr>
              <a:t>(</a:t>
            </a:r>
            <a:r>
              <a:rPr lang="zh-TW" altLang="en-US" sz="3200" kern="1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/>
              </a:rPr>
              <a:t>心思轉變歸向神</a:t>
            </a:r>
            <a:r>
              <a:rPr lang="en-US" altLang="zh-TW" sz="3200" kern="1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/>
              </a:rPr>
              <a:t>)</a:t>
            </a:r>
            <a:endParaRPr lang="en-US" kern="100" dirty="0">
              <a:solidFill>
                <a:srgbClr val="FFFF00"/>
              </a:solidFill>
              <a:latin typeface="DFYuanMedium-B5" panose="020F0509000000000000" pitchFamily="49" charset="-120"/>
              <a:ea typeface="DFYuanMedium-B5" panose="020F0509000000000000" pitchFamily="49" charset="-120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800" kern="100" dirty="0">
                <a:latin typeface="華康中圓體(P)"/>
                <a:ea typeface="PMingLiU"/>
                <a:cs typeface="Times New Roman"/>
              </a:rPr>
              <a:t> </a:t>
            </a:r>
            <a:endParaRPr lang="en-US" sz="2000" kern="100" dirty="0">
              <a:latin typeface="Calibri"/>
              <a:ea typeface="PMingLiU"/>
              <a:cs typeface="Arial"/>
            </a:endParaRPr>
          </a:p>
          <a:p>
            <a:pPr>
              <a:spcAft>
                <a:spcPts val="0"/>
              </a:spcAft>
            </a:pPr>
            <a:r>
              <a:rPr lang="zh-TW" altLang="en-US" sz="3200" kern="100" dirty="0" smtClean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/>
              </a:rPr>
              <a:t>  當</a:t>
            </a:r>
            <a:r>
              <a:rPr lang="zh-TW" altLang="en-US" sz="3200" kern="1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/>
              </a:rPr>
              <a:t>向神</a:t>
            </a:r>
            <a:r>
              <a:rPr lang="zh-TW" altLang="en-US" sz="3200" kern="1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/>
              </a:rPr>
              <a:t>悔改</a:t>
            </a:r>
            <a:r>
              <a:rPr lang="zh-TW" altLang="en-US" sz="3200" kern="1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/>
              </a:rPr>
              <a:t>、信靠我主耶穌基督。</a:t>
            </a:r>
            <a:r>
              <a:rPr lang="en-US" altLang="zh-TW" sz="2400" kern="1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/>
              </a:rPr>
              <a:t>(</a:t>
            </a:r>
            <a:r>
              <a:rPr lang="zh-TW" altLang="en-US" sz="2400" kern="1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/>
              </a:rPr>
              <a:t>使徒行</a:t>
            </a:r>
            <a:r>
              <a:rPr lang="zh-TW" altLang="en-US" sz="2400" kern="100" dirty="0" smtClean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/>
              </a:rPr>
              <a:t>傳</a:t>
            </a:r>
            <a:r>
              <a:rPr lang="en-US" altLang="zh-TW" sz="2400" kern="100" dirty="0" smtClean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/>
              </a:rPr>
              <a:t>20:21</a:t>
            </a:r>
            <a:r>
              <a:rPr lang="en-US" altLang="zh-TW" sz="2400" kern="1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/>
              </a:rPr>
              <a:t>)</a:t>
            </a:r>
            <a:endParaRPr lang="en-US" sz="2400" kern="100" dirty="0"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31654"/>
            <a:ext cx="9144000" cy="1138767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marL="454627" indent="-454627" algn="ctr"/>
            <a:r>
              <a:rPr lang="zh-TW" altLang="en-US" sz="4000" dirty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</a:rPr>
              <a:t>  </a:t>
            </a:r>
            <a:r>
              <a:rPr lang="zh-TW" altLang="en-US" sz="4000" dirty="0" smtClean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</a:rPr>
              <a:t>  神           人</a:t>
            </a:r>
            <a:r>
              <a:rPr lang="zh-TW" altLang="en-US" sz="4000" dirty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</a:rPr>
              <a:t>的意志</a:t>
            </a:r>
            <a:r>
              <a:rPr lang="en-US" sz="4000" dirty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</a:rPr>
              <a:t> </a:t>
            </a:r>
            <a:r>
              <a:rPr lang="zh-TW" altLang="en-US" sz="4000" dirty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</a:rPr>
              <a:t> </a:t>
            </a:r>
            <a:r>
              <a:rPr lang="zh-TW" altLang="en-US" sz="4000" dirty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</a:rPr>
              <a:t>      </a:t>
            </a:r>
            <a:r>
              <a:rPr lang="zh-TW" altLang="en-US" sz="4000" dirty="0" smtClean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</a:rPr>
              <a:t> 世</a:t>
            </a:r>
            <a:r>
              <a:rPr lang="zh-TW" altLang="en-US" sz="4000" dirty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</a:rPr>
              <a:t>界</a:t>
            </a:r>
            <a:r>
              <a:rPr lang="en-US" sz="4000" dirty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</a:rPr>
              <a:t>, </a:t>
            </a:r>
            <a:r>
              <a:rPr lang="zh-TW" altLang="en-US" sz="4000" dirty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</a:rPr>
              <a:t>罪</a:t>
            </a:r>
            <a:endParaRPr lang="en-US" altLang="zh-TW" sz="4000" dirty="0">
              <a:latin typeface="Times New Roman" panose="02020603050405020304" pitchFamily="18" charset="0"/>
              <a:ea typeface="PMingLiU"/>
              <a:cs typeface="Times New Roman" panose="02020603050405020304" pitchFamily="18" charset="0"/>
            </a:endParaRPr>
          </a:p>
          <a:p>
            <a:pPr marL="454627" indent="-454627"/>
            <a:r>
              <a:rPr lang="zh-TW" altLang="en-US" sz="2800" dirty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</a:rPr>
              <a:t>                            </a:t>
            </a:r>
            <a:r>
              <a:rPr lang="zh-TW" altLang="en-US" sz="2800" dirty="0" smtClean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</a:rPr>
              <a:t>               </a:t>
            </a:r>
            <a:r>
              <a:rPr lang="en-US" sz="2800" dirty="0" smtClean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</a:rPr>
              <a:t>Will</a:t>
            </a:r>
            <a:r>
              <a:rPr lang="en-US" altLang="zh-TW" sz="2800" dirty="0"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/>
              <a:ea typeface="PMingLiU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051720" y="3075806"/>
            <a:ext cx="978408" cy="24277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 sz="1400"/>
          </a:p>
        </p:txBody>
      </p:sp>
      <p:sp>
        <p:nvSpPr>
          <p:cNvPr id="8" name="Right Arrow 7"/>
          <p:cNvSpPr/>
          <p:nvPr/>
        </p:nvSpPr>
        <p:spPr>
          <a:xfrm>
            <a:off x="5436095" y="3091406"/>
            <a:ext cx="854897" cy="2271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28989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1" y="1059582"/>
            <a:ext cx="8989775" cy="255453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信耶穌是基督</a:t>
            </a:r>
            <a:r>
              <a:rPr lang="en-US" altLang="zh-TW" sz="40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彌賽亞</a:t>
            </a:r>
            <a:r>
              <a:rPr lang="en-US" altLang="zh-TW" sz="40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、是神的兒</a:t>
            </a:r>
            <a:r>
              <a:rPr lang="zh-TW" altLang="en-US" sz="4000" dirty="0" smtClean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子</a:t>
            </a:r>
            <a:endParaRPr lang="en-US" altLang="zh-TW" sz="4000" dirty="0" smtClean="0">
              <a:solidFill>
                <a:srgbClr val="FFFF00"/>
              </a:solidFill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endParaRPr lang="en-US" altLang="zh-TW" sz="3200" dirty="0" smtClean="0"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200" dirty="0" smtClean="0"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要</a:t>
            </a:r>
            <a:r>
              <a:rPr lang="zh-TW" altLang="en-US" sz="3200" dirty="0"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叫你們</a:t>
            </a:r>
            <a:r>
              <a:rPr lang="zh-TW" altLang="en-US" sz="32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信耶穌是基督、是神的兒子</a:t>
            </a:r>
            <a:r>
              <a:rPr lang="zh-TW" altLang="en-US" sz="3200" dirty="0" smtClean="0"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．</a:t>
            </a:r>
            <a:endParaRPr lang="en-US" altLang="zh-TW" sz="3200" dirty="0" smtClean="0"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200" dirty="0" smtClean="0"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並</a:t>
            </a:r>
            <a:r>
              <a:rPr lang="zh-TW" altLang="en-US" sz="3200" dirty="0"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且叫你們信了他、就可以因他的名得生命。 </a:t>
            </a:r>
            <a:endParaRPr lang="en-US" altLang="zh-TW" sz="3200" dirty="0" smtClean="0"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約翰福</a:t>
            </a:r>
            <a:r>
              <a:rPr lang="zh-TW" altLang="en-US" sz="2400" dirty="0" smtClean="0"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音</a:t>
            </a:r>
            <a:r>
              <a:rPr lang="en-US" altLang="zh-TW" sz="2400" dirty="0" smtClean="0"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20:31</a:t>
            </a:r>
            <a:r>
              <a:rPr lang="en-US" altLang="zh-TW" sz="2400" dirty="0"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endParaRPr lang="en-US" sz="3200" dirty="0"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8" y="-13212"/>
            <a:ext cx="9144000" cy="83099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zh-TW" altLang="en-US" sz="48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相信</a:t>
            </a:r>
            <a:endParaRPr lang="en-US" sz="4800" dirty="0">
              <a:solidFill>
                <a:srgbClr val="FFC000"/>
              </a:solidFill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1" y="1059582"/>
            <a:ext cx="8989775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信耶穌是基督</a:t>
            </a:r>
            <a:r>
              <a:rPr lang="en-US" altLang="zh-TW" sz="40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彌賽亞</a:t>
            </a:r>
            <a:r>
              <a:rPr lang="en-US" altLang="zh-TW" sz="40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、是神的兒</a:t>
            </a:r>
            <a:r>
              <a:rPr lang="zh-TW" altLang="en-US" sz="4000" dirty="0" smtClean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子</a:t>
            </a:r>
            <a:endParaRPr lang="en-US" altLang="zh-TW" sz="4000" dirty="0" smtClean="0">
              <a:solidFill>
                <a:srgbClr val="FFFF00"/>
              </a:solidFill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8" y="-13212"/>
            <a:ext cx="9144000" cy="83099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zh-TW" altLang="en-US" sz="48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相信</a:t>
            </a:r>
            <a:endParaRPr lang="en-US" sz="4800" dirty="0">
              <a:solidFill>
                <a:srgbClr val="FFC000"/>
              </a:solidFill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55" y="1923678"/>
            <a:ext cx="8392041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kern="100" dirty="0">
                <a:latin typeface="DFPWeiBei-B5" panose="03000700000000000000" pitchFamily="66" charset="-120"/>
                <a:ea typeface="DFPWeiBei-B5" panose="03000700000000000000" pitchFamily="66" charset="-120"/>
                <a:cs typeface="Arial"/>
              </a:rPr>
              <a:t> </a:t>
            </a:r>
            <a:r>
              <a:rPr lang="zh-TW" altLang="en-US" sz="4000" kern="1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/>
              </a:rPr>
              <a:t>信耶穌基督</a:t>
            </a:r>
            <a:r>
              <a:rPr lang="en-US" sz="4000" kern="1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Arial"/>
              </a:rPr>
              <a:t>(</a:t>
            </a:r>
            <a:r>
              <a:rPr lang="zh-TW" altLang="en-US" sz="4000" kern="1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/>
              </a:rPr>
              <a:t>彌賽亞</a:t>
            </a:r>
            <a:r>
              <a:rPr lang="en-US" sz="4000" kern="1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Arial"/>
              </a:rPr>
              <a:t>)</a:t>
            </a:r>
            <a:r>
              <a:rPr lang="zh-TW" altLang="en-US" sz="4000" kern="1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/>
              </a:rPr>
              <a:t>是</a:t>
            </a:r>
            <a:r>
              <a:rPr lang="zh-TW" altLang="en-US" sz="4000" kern="1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Arial"/>
              </a:rPr>
              <a:t> </a:t>
            </a:r>
            <a:r>
              <a:rPr lang="zh-TW" altLang="en-US" sz="4000" kern="1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/>
              </a:rPr>
              <a:t>救</a:t>
            </a:r>
            <a:r>
              <a:rPr lang="zh-TW" altLang="en-US" sz="4000" kern="100" dirty="0" smtClean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/>
              </a:rPr>
              <a:t>主</a:t>
            </a:r>
            <a:endParaRPr lang="en-US" altLang="zh-TW" sz="4000" kern="100" dirty="0" smtClean="0">
              <a:solidFill>
                <a:srgbClr val="FFC000"/>
              </a:solidFill>
              <a:latin typeface="DFPWeiBei-B5" panose="03000700000000000000" pitchFamily="66" charset="-120"/>
              <a:ea typeface="DFPWeiBei-B5" panose="03000700000000000000" pitchFamily="66" charset="-120"/>
              <a:cs typeface="Times New Roman"/>
            </a:endParaRPr>
          </a:p>
          <a:p>
            <a:pPr>
              <a:spcAft>
                <a:spcPts val="0"/>
              </a:spcAft>
            </a:pPr>
            <a:endParaRPr lang="en-US" kern="100" dirty="0">
              <a:solidFill>
                <a:srgbClr val="FFC000"/>
              </a:solidFill>
              <a:latin typeface="DFPWeiBei-B5" panose="03000700000000000000" pitchFamily="66" charset="-120"/>
              <a:ea typeface="DFPWeiBei-B5" panose="03000700000000000000" pitchFamily="66" charset="-120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800" kern="100" dirty="0">
                <a:latin typeface="Times New Roman"/>
                <a:ea typeface="華康中圓體(P)"/>
                <a:cs typeface="Arial"/>
              </a:rPr>
              <a:t> </a:t>
            </a:r>
            <a:endParaRPr lang="en-US" sz="2000" kern="100" dirty="0">
              <a:latin typeface="Calibri"/>
              <a:ea typeface="PMingLiU"/>
              <a:cs typeface="Arial"/>
            </a:endParaRPr>
          </a:p>
          <a:p>
            <a:pPr>
              <a:spcAft>
                <a:spcPts val="0"/>
              </a:spcAft>
            </a:pPr>
            <a:r>
              <a:rPr lang="zh-TW" altLang="en-US" sz="3200" kern="100" dirty="0">
                <a:latin typeface="Calibri"/>
                <a:ea typeface="華康中圓體(P)"/>
                <a:cs typeface="Times New Roman"/>
              </a:rPr>
              <a:t>他們說、當</a:t>
            </a:r>
            <a:r>
              <a:rPr lang="zh-TW" altLang="en-US" sz="3200" kern="100" dirty="0">
                <a:solidFill>
                  <a:srgbClr val="FFC000"/>
                </a:solidFill>
                <a:latin typeface="Calibri"/>
                <a:ea typeface="華康中圓體(P)"/>
                <a:cs typeface="Times New Roman"/>
              </a:rPr>
              <a:t>信主耶穌</a:t>
            </a:r>
            <a:r>
              <a:rPr lang="zh-TW" altLang="en-US" sz="3200" kern="100" dirty="0">
                <a:latin typeface="Calibri"/>
                <a:ea typeface="華康中圓體(P)"/>
                <a:cs typeface="Times New Roman"/>
              </a:rPr>
              <a:t>、你和你一家都必得救。</a:t>
            </a:r>
            <a:endParaRPr lang="en-US" sz="3200" kern="100" dirty="0">
              <a:latin typeface="Calibri"/>
              <a:ea typeface="PMingLiU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2400" kern="100" dirty="0"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(</a:t>
            </a:r>
            <a:r>
              <a:rPr lang="zh-TW" altLang="en-US" sz="2400" kern="100" dirty="0"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使徒行</a:t>
            </a:r>
            <a:r>
              <a:rPr lang="zh-TW" altLang="en-US" sz="2400" kern="100" dirty="0" smtClean="0"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傳</a:t>
            </a:r>
            <a:r>
              <a:rPr lang="en-US" altLang="zh-TW" sz="2400" kern="100" dirty="0" smtClean="0"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16:</a:t>
            </a:r>
            <a:r>
              <a:rPr lang="en-US" sz="2400" kern="100" dirty="0" smtClean="0"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31</a:t>
            </a:r>
            <a:r>
              <a:rPr lang="en-US" sz="2400" kern="100" dirty="0"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)</a:t>
            </a:r>
            <a:endParaRPr lang="en-US" sz="24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4188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1" y="1059582"/>
            <a:ext cx="8989775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信耶穌是基督</a:t>
            </a:r>
            <a:r>
              <a:rPr lang="en-US" altLang="zh-TW" sz="40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彌賽亞</a:t>
            </a:r>
            <a:r>
              <a:rPr lang="en-US" altLang="zh-TW" sz="40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、是神的兒</a:t>
            </a:r>
            <a:r>
              <a:rPr lang="zh-TW" altLang="en-US" sz="4000" dirty="0" smtClean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子</a:t>
            </a:r>
            <a:endParaRPr lang="en-US" altLang="zh-TW" sz="4000" dirty="0" smtClean="0">
              <a:solidFill>
                <a:srgbClr val="FFFF00"/>
              </a:solidFill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8" y="-13212"/>
            <a:ext cx="9144000" cy="83099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zh-TW" altLang="en-US" sz="48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相信</a:t>
            </a:r>
            <a:endParaRPr lang="en-US" sz="4800" dirty="0">
              <a:solidFill>
                <a:srgbClr val="FFC000"/>
              </a:solidFill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55" y="1923678"/>
            <a:ext cx="6511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kern="100" dirty="0">
                <a:latin typeface="DFPWeiBei-B5" panose="03000700000000000000" pitchFamily="66" charset="-120"/>
                <a:ea typeface="DFPWeiBei-B5" panose="03000700000000000000" pitchFamily="66" charset="-120"/>
                <a:cs typeface="Arial"/>
              </a:rPr>
              <a:t> </a:t>
            </a:r>
            <a:r>
              <a:rPr lang="zh-TW" altLang="en-US" sz="4000" kern="1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/>
              </a:rPr>
              <a:t>信耶穌基督</a:t>
            </a:r>
            <a:r>
              <a:rPr lang="en-US" sz="4000" kern="1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Arial"/>
              </a:rPr>
              <a:t>(</a:t>
            </a:r>
            <a:r>
              <a:rPr lang="zh-TW" altLang="en-US" sz="4000" kern="1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/>
              </a:rPr>
              <a:t>彌賽亞</a:t>
            </a:r>
            <a:r>
              <a:rPr lang="en-US" sz="4000" kern="1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Arial"/>
              </a:rPr>
              <a:t>)</a:t>
            </a:r>
            <a:r>
              <a:rPr lang="zh-TW" altLang="en-US" sz="4000" kern="1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/>
              </a:rPr>
              <a:t>是</a:t>
            </a:r>
            <a:r>
              <a:rPr lang="zh-TW" altLang="en-US" sz="4000" kern="1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Arial"/>
              </a:rPr>
              <a:t> </a:t>
            </a:r>
            <a:r>
              <a:rPr lang="zh-TW" altLang="en-US" sz="4000" kern="1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/>
              </a:rPr>
              <a:t>救</a:t>
            </a:r>
            <a:r>
              <a:rPr lang="zh-TW" altLang="en-US" sz="4000" kern="100" dirty="0" smtClean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/>
              </a:rPr>
              <a:t>主</a:t>
            </a:r>
            <a:endParaRPr lang="en-US" altLang="zh-TW" sz="4000" kern="100" dirty="0" smtClean="0">
              <a:solidFill>
                <a:srgbClr val="FFC000"/>
              </a:solidFill>
              <a:latin typeface="DFPWeiBei-B5" panose="03000700000000000000" pitchFamily="66" charset="-120"/>
              <a:ea typeface="DFPWeiBei-B5" panose="03000700000000000000" pitchFamily="66" charset="-120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1" y="2793871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信神叫他從死裡復活</a:t>
            </a:r>
            <a:endParaRPr lang="en-US" sz="40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9677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264687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endParaRPr lang="en-US" altLang="zh-TW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DFKai-SB"/>
              <a:cs typeface="Times New Roman" panose="02020603050405020304" pitchFamily="18" charset="0"/>
            </a:endParaRPr>
          </a:p>
          <a:p>
            <a:pPr algn="ctr"/>
            <a:endParaRPr lang="en-US" altLang="zh-TW" sz="5400" dirty="0">
              <a:solidFill>
                <a:srgbClr val="FFFF00"/>
              </a:solidFill>
              <a:latin typeface="Times New Roman" panose="02020603050405020304" pitchFamily="18" charset="0"/>
              <a:ea typeface="DFKai-SB"/>
              <a:cs typeface="Times New Roman" panose="02020603050405020304" pitchFamily="18" charset="0"/>
            </a:endParaRPr>
          </a:p>
          <a:p>
            <a:pPr algn="ctr"/>
            <a:r>
              <a:rPr lang="zh-TW" altLang="en-US" sz="54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耶穌真的死而復活了麼</a:t>
            </a:r>
            <a:r>
              <a:rPr lang="en-US" sz="54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1" r="16004"/>
          <a:stretch/>
        </p:blipFill>
        <p:spPr bwMode="auto">
          <a:xfrm>
            <a:off x="-42546" y="4856"/>
            <a:ext cx="9167124" cy="513864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546" y="4856"/>
            <a:ext cx="7989540" cy="4727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當日所領受又傳給你們的</a:t>
            </a:r>
            <a:r>
              <a:rPr lang="zh-TW" alt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2800" kern="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</a:t>
            </a:r>
            <a:r>
              <a:rPr lang="zh-TW" altLang="en-US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一，就是基督照聖經所說，為我們的罪死了，</a:t>
            </a:r>
          </a:p>
          <a:p>
            <a:pPr marL="0" indent="0">
              <a:buNone/>
            </a:pPr>
            <a:r>
              <a:rPr lang="zh-TW" alt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而</a:t>
            </a:r>
            <a:r>
              <a:rPr lang="zh-TW" altLang="en-US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且埋葬了；又照聖經所說，第三天復活了，</a:t>
            </a:r>
          </a:p>
          <a:p>
            <a:pPr marL="0" indent="0">
              <a:buNone/>
            </a:pPr>
            <a:r>
              <a:rPr lang="zh-TW" alt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</a:t>
            </a:r>
            <a:r>
              <a:rPr lang="zh-TW" altLang="en-US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且顯給</a:t>
            </a:r>
            <a:r>
              <a:rPr lang="zh-TW" altLang="en-US" sz="2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磯法</a:t>
            </a:r>
            <a:r>
              <a:rPr lang="zh-TW" altLang="en-US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看，然後顯給</a:t>
            </a:r>
            <a:r>
              <a:rPr lang="zh-TW" altLang="en-US" sz="2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十二使徒</a:t>
            </a:r>
            <a:r>
              <a:rPr lang="zh-TW" altLang="en-US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看；</a:t>
            </a:r>
          </a:p>
          <a:p>
            <a:pPr marL="0" indent="0">
              <a:buNone/>
            </a:pPr>
            <a:r>
              <a:rPr lang="zh-TW" alt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後</a:t>
            </a:r>
            <a:r>
              <a:rPr lang="zh-TW" altLang="en-US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來一時顯給</a:t>
            </a:r>
            <a:r>
              <a:rPr lang="zh-TW" altLang="en-US" sz="2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五百多弟兄</a:t>
            </a:r>
            <a:r>
              <a:rPr lang="zh-TW" altLang="en-US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</a:t>
            </a:r>
            <a:r>
              <a:rPr lang="zh-TW" alt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kern="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其</a:t>
            </a:r>
            <a:r>
              <a:rPr lang="zh-TW" altLang="en-US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中</a:t>
            </a:r>
            <a:r>
              <a:rPr lang="zh-TW" altLang="en-US" sz="2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一大半到如今還在</a:t>
            </a:r>
            <a:r>
              <a:rPr lang="zh-TW" altLang="en-US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，卻也有已經睡了的。</a:t>
            </a:r>
          </a:p>
          <a:p>
            <a:pPr marL="0" indent="0">
              <a:buNone/>
            </a:pPr>
            <a:r>
              <a:rPr lang="zh-TW" alt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</a:t>
            </a:r>
            <a:r>
              <a:rPr lang="zh-TW" altLang="en-US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後顯給</a:t>
            </a:r>
            <a:r>
              <a:rPr lang="zh-TW" altLang="en-US" sz="2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雅各</a:t>
            </a:r>
            <a:r>
              <a:rPr lang="zh-TW" altLang="en-US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看，再顯給</a:t>
            </a:r>
            <a:r>
              <a:rPr lang="zh-TW" altLang="en-US" sz="2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眾使徒</a:t>
            </a:r>
            <a:r>
              <a:rPr lang="zh-TW" altLang="en-US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看，</a:t>
            </a:r>
          </a:p>
          <a:p>
            <a:pPr marL="0" indent="0">
              <a:buNone/>
            </a:pPr>
            <a:r>
              <a:rPr lang="zh-TW" alt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末了也</a:t>
            </a:r>
            <a:r>
              <a:rPr lang="zh-TW" altLang="en-US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顯給</a:t>
            </a:r>
            <a:r>
              <a:rPr lang="zh-TW" altLang="en-US" sz="2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</a:t>
            </a:r>
            <a:r>
              <a:rPr lang="zh-TW" alt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；我</a:t>
            </a:r>
            <a:r>
              <a:rPr lang="zh-TW" altLang="en-US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如同未到產期而生的人一般</a:t>
            </a:r>
            <a:r>
              <a:rPr lang="zh-TW" alt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kern="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哥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林多前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書</a:t>
            </a: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15:3-8)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1" r="16004"/>
          <a:stretch/>
        </p:blipFill>
        <p:spPr bwMode="auto">
          <a:xfrm>
            <a:off x="-42546" y="4856"/>
            <a:ext cx="9167124" cy="513864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856"/>
            <a:ext cx="7263426" cy="4727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人證</a:t>
            </a:r>
          </a:p>
          <a:p>
            <a:pPr marL="0" indent="0">
              <a:buNone/>
            </a:pP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物證</a:t>
            </a:r>
          </a:p>
          <a:p>
            <a:pPr marL="0" indent="0">
              <a:buNone/>
            </a:pPr>
            <a:r>
              <a:rPr lang="zh-TW" altLang="en-US" sz="4400" kern="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歷世歷代的心</a:t>
            </a:r>
            <a:r>
              <a:rPr lang="zh-TW" altLang="en-US" sz="4400" kern="0" dirty="0" smtClean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證</a:t>
            </a:r>
            <a:endParaRPr lang="en-US" altLang="zh-TW" sz="4400" kern="0" dirty="0" smtClean="0">
              <a:solidFill>
                <a:srgbClr val="00B0F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200" kern="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2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若</a:t>
            </a:r>
            <a:r>
              <a:rPr lang="zh-TW" altLang="en-US" sz="32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口裡認耶穌為主</a:t>
            </a:r>
            <a:r>
              <a:rPr lang="zh-TW" altLang="en-US" sz="32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</a:t>
            </a:r>
            <a:endParaRPr lang="en-US" altLang="zh-TW" sz="3200" kern="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2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心</a:t>
            </a:r>
            <a:r>
              <a:rPr lang="zh-TW" altLang="en-US" sz="32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裡信　神叫他從死裡復活</a:t>
            </a: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</a:t>
            </a:r>
          </a:p>
          <a:p>
            <a:pPr marL="0" indent="0">
              <a:buNone/>
            </a:pP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就必得救． </a:t>
            </a:r>
            <a:r>
              <a:rPr lang="en-US" altLang="zh-TW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羅馬</a:t>
            </a:r>
            <a:r>
              <a:rPr lang="zh-TW" altLang="en-US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書</a:t>
            </a:r>
            <a:r>
              <a:rPr lang="en-US" altLang="zh-TW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10:9</a:t>
            </a:r>
            <a:r>
              <a:rPr lang="en-US" altLang="zh-TW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zh-TW" altLang="en-US" sz="44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1" r="16004"/>
          <a:stretch/>
        </p:blipFill>
        <p:spPr bwMode="auto">
          <a:xfrm>
            <a:off x="-42546" y="4856"/>
            <a:ext cx="9167124" cy="513864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856"/>
            <a:ext cx="7839490" cy="4727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承認神是我的</a:t>
            </a:r>
            <a:r>
              <a:rPr lang="zh-TW" altLang="en-US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生命之主</a:t>
            </a:r>
            <a:r>
              <a:rPr lang="en-US" altLang="zh-TW" sz="44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zh-TW" altLang="en-US" sz="44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</a:t>
            </a:r>
            <a:r>
              <a:rPr lang="zh-TW" altLang="en-US" sz="44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再自己做</a:t>
            </a:r>
            <a:r>
              <a:rPr lang="zh-TW" altLang="en-US" sz="44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主</a:t>
            </a:r>
            <a:endParaRPr lang="en-US" altLang="zh-TW" sz="4400" kern="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600" kern="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7200" kern="0" dirty="0" smtClean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回</a:t>
            </a:r>
            <a:r>
              <a:rPr lang="zh-TW" altLang="en-US" sz="7200" kern="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天父的家</a:t>
            </a:r>
          </a:p>
        </p:txBody>
      </p:sp>
    </p:spTree>
    <p:extLst>
      <p:ext uri="{BB962C8B-B14F-4D97-AF65-F5344CB8AC3E}">
        <p14:creationId xmlns:p14="http://schemas.microsoft.com/office/powerpoint/2010/main" val="3547453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Things to Consider for Baptisms in Natural Bodies of Water | Solutions |  Adventist Ris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3" r="16429" b="-400"/>
          <a:stretch/>
        </p:blipFill>
        <p:spPr bwMode="auto">
          <a:xfrm>
            <a:off x="0" y="0"/>
            <a:ext cx="9180513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3898776" cy="857250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rgbClr val="00206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洗 禮</a:t>
            </a:r>
            <a:endParaRPr lang="zh-TW" altLang="en-US" sz="6000" dirty="0">
              <a:solidFill>
                <a:srgbClr val="00206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00152"/>
            <a:ext cx="3898776" cy="795534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zh-TW" altLang="en-US" sz="4000" dirty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浸水禮    點水禮</a:t>
            </a:r>
            <a:endParaRPr lang="en-US" altLang="zh-TW" sz="4000" dirty="0">
              <a:solidFill>
                <a:srgbClr val="7030A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9512" y="2427734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kern="0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豈不知我們這</a:t>
            </a:r>
            <a:r>
              <a:rPr lang="zh-TW" altLang="en-US" sz="3200" kern="0" dirty="0">
                <a:solidFill>
                  <a:srgbClr val="7030A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受洗</a:t>
            </a:r>
            <a:r>
              <a:rPr lang="zh-TW" altLang="en-US" sz="3200" kern="0" dirty="0" smtClean="0">
                <a:solidFill>
                  <a:srgbClr val="7030A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歸入基督</a:t>
            </a:r>
            <a:r>
              <a:rPr lang="zh-TW" altLang="en-US" sz="3200" kern="0" dirty="0">
                <a:solidFill>
                  <a:srgbClr val="7030A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耶穌</a:t>
            </a:r>
            <a:r>
              <a:rPr lang="zh-TW" altLang="en-US" sz="3200" kern="0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的人</a:t>
            </a:r>
            <a:r>
              <a:rPr lang="en-US" altLang="zh-TW" sz="3200" kern="0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, </a:t>
            </a:r>
            <a:r>
              <a:rPr lang="zh-TW" altLang="en-US" sz="3200" kern="0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是</a:t>
            </a:r>
            <a:r>
              <a:rPr lang="zh-TW" altLang="en-US" sz="3200" kern="0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受洗歸入</a:t>
            </a:r>
            <a:r>
              <a:rPr lang="zh-TW" altLang="en-US" sz="3200" kern="0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祂的死</a:t>
            </a:r>
            <a:r>
              <a:rPr lang="zh-TW" altLang="en-US" sz="3200" kern="0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麼</a:t>
            </a:r>
            <a:r>
              <a:rPr lang="en-US" altLang="zh-TW" sz="3200" kern="0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?</a:t>
            </a:r>
            <a:r>
              <a:rPr lang="zh-TW" altLang="en-US" sz="3200" kern="0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 </a:t>
            </a:r>
            <a:endParaRPr lang="en-US" altLang="zh-TW" sz="3200" kern="0" dirty="0" smtClean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+mj-cs"/>
            </a:endParaRPr>
          </a:p>
          <a:p>
            <a:r>
              <a:rPr lang="en-US" altLang="zh-TW" sz="2400" kern="0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(</a:t>
            </a:r>
            <a:r>
              <a:rPr lang="zh-TW" altLang="en-US" sz="2400" kern="0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羅馬書 </a:t>
            </a:r>
            <a:r>
              <a:rPr lang="en-US" altLang="zh-TW" sz="2400" kern="0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j-cs"/>
              </a:rPr>
              <a:t>6:3)</a:t>
            </a:r>
            <a:endParaRPr lang="zh-TW" altLang="en-US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434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Bapt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36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95536" y="123478"/>
            <a:ext cx="8352928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9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用 </a:t>
            </a:r>
            <a:r>
              <a:rPr kumimoji="1" lang="en-US" altLang="zh-TW" sz="49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316 </a:t>
            </a:r>
            <a:r>
              <a:rPr kumimoji="1" lang="zh-TW" altLang="en-US" sz="495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佈道</a:t>
            </a:r>
            <a:r>
              <a:rPr kumimoji="1" lang="zh-TW" altLang="en-US" sz="49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法傳福音</a:t>
            </a:r>
            <a:endParaRPr kumimoji="1" lang="zh-TW" altLang="en-US" sz="495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619672" y="1059582"/>
            <a:ext cx="7758355" cy="322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-648000" defTabSz="6858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會講述福音五大內容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華康中圓體(P)" panose="020F0500000000000000" pitchFamily="34" charset="-120"/>
              <a:ea typeface="華康中圓體(P)" panose="020F0500000000000000" pitchFamily="34" charset="-120"/>
              <a:cs typeface="+mn-cs"/>
            </a:endParaRPr>
          </a:p>
          <a:p>
            <a:pPr marR="0" lvl="0" indent="-648000" defTabSz="6858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sz="320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邊畫邊講 </a:t>
            </a:r>
            <a:r>
              <a:rPr lang="en-US" altLang="zh-TW" sz="320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316 </a:t>
            </a:r>
            <a:r>
              <a:rPr lang="zh-TW" altLang="en-US" sz="320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佈道法</a:t>
            </a:r>
            <a:endParaRPr lang="en-US" altLang="zh-TW" sz="3200" dirty="0" smtClean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R="0" lvl="0" indent="-648000" defTabSz="6858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sz="32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預備自己的得救見證 </a:t>
            </a:r>
            <a:r>
              <a:rPr lang="en-US" altLang="zh-TW" sz="24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(5</a:t>
            </a:r>
            <a:r>
              <a:rPr lang="zh-TW" altLang="en-US" sz="24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分鐘 和 </a:t>
            </a:r>
            <a:r>
              <a:rPr lang="en-US" altLang="zh-TW" sz="24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10</a:t>
            </a:r>
            <a:r>
              <a:rPr lang="zh-TW" altLang="en-US" sz="24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分鐘</a:t>
            </a:r>
            <a:r>
              <a:rPr lang="en-US" altLang="zh-TW" sz="24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</a:p>
          <a:p>
            <a:pPr marR="0" lvl="0" indent="-648000" defTabSz="6858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sz="320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禱告後勇敢出去向五人講述福音</a:t>
            </a:r>
            <a:endParaRPr lang="en-US" altLang="zh-TW" sz="3200" dirty="0" smtClean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R="0" lvl="0" indent="-648000" defTabSz="6858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sz="32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果決地做出信主呼召</a:t>
            </a:r>
            <a:r>
              <a:rPr lang="en-US" altLang="zh-TW" sz="32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!</a:t>
            </a:r>
          </a:p>
          <a:p>
            <a:pPr marL="514350" marR="0" lvl="0" indent="-51435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華康中圓體(P)" panose="020F0500000000000000" pitchFamily="34" charset="-120"/>
              <a:ea typeface="華康中圓體(P)" panose="020F0500000000000000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67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327912"/>
            <a:ext cx="2520280" cy="58476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聽了謊言</a:t>
            </a:r>
            <a:endParaRPr lang="en-US" sz="2000" dirty="0">
              <a:solidFill>
                <a:srgbClr val="FFC00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475656" y="1964085"/>
            <a:ext cx="252028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zh-TW" altLang="en-US" sz="2800" dirty="0" smtClean="0"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眼睛看 </a:t>
            </a:r>
            <a:r>
              <a:rPr lang="zh-TW" altLang="en-US" sz="2800" dirty="0" smtClean="0"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心裡想</a:t>
            </a:r>
            <a:endParaRPr lang="en-US" altLang="zh-TW" sz="2800" dirty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475656" y="2548855"/>
            <a:ext cx="2520280" cy="58476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伸手拿</a:t>
            </a:r>
            <a:endParaRPr lang="en-US" sz="2000" dirty="0">
              <a:solidFill>
                <a:srgbClr val="FFC00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475656" y="3195180"/>
            <a:ext cx="2520280" cy="58476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張口吃</a:t>
            </a:r>
            <a:endParaRPr lang="en-US" sz="2000" dirty="0">
              <a:solidFill>
                <a:srgbClr val="FFC00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475656" y="3831353"/>
            <a:ext cx="2520280" cy="584769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FF0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便如神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364088" y="1327912"/>
            <a:ext cx="2520280" cy="58476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聽了真理</a:t>
            </a: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364088" y="2571566"/>
            <a:ext cx="2520280" cy="58476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決志</a:t>
            </a: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5364088" y="3185028"/>
            <a:ext cx="2520280" cy="58476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洗禮</a:t>
            </a: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364088" y="3827182"/>
            <a:ext cx="2520280" cy="584769"/>
          </a:xfrm>
          <a:prstGeom prst="rect">
            <a:avLst/>
          </a:prstGeom>
          <a:solidFill>
            <a:schemeClr val="tx1"/>
          </a:solidFill>
          <a:ln>
            <a:solidFill>
              <a:srgbClr val="652B91"/>
            </a:solidFill>
          </a:ln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652B9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承認神是主</a:t>
            </a:r>
            <a:endParaRPr lang="en-US" sz="3200" dirty="0">
              <a:solidFill>
                <a:srgbClr val="652B91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5364088" y="1964085"/>
            <a:ext cx="252028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zh-TW" altLang="en-US" sz="2800" dirty="0" smtClean="0"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眼睛看 </a:t>
            </a:r>
            <a:r>
              <a:rPr lang="zh-TW" altLang="en-US" sz="2800" dirty="0" smtClean="0"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心裡想</a:t>
            </a:r>
            <a:endParaRPr lang="en-US" altLang="zh-TW" sz="2800" dirty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412357" y="3395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人遠離神過程</a:t>
            </a:r>
            <a:endParaRPr lang="zh-TW" altLang="en-US" sz="3200" dirty="0">
              <a:solidFill>
                <a:srgbClr val="FFC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095604" y="3395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人回轉向神過程</a:t>
            </a:r>
            <a:endParaRPr lang="zh-TW" altLang="en-US" sz="3200" dirty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033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343402" y="1233490"/>
            <a:ext cx="625812" cy="6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800">
                <a:solidFill>
                  <a:srgbClr val="D60093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罪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218013" y="141687"/>
            <a:ext cx="52322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000">
                <a:solidFill>
                  <a:srgbClr val="FFFFFF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神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1189438" y="3108725"/>
            <a:ext cx="52322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000" b="1">
                <a:solidFill>
                  <a:srgbClr val="FFFFFF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人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7090175" y="222650"/>
            <a:ext cx="830997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70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永遠</a:t>
            </a:r>
            <a:endParaRPr lang="en-US" altLang="zh-TW" sz="2700">
              <a:solidFill>
                <a:srgbClr val="FFFF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70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生命</a:t>
            </a:r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7140179" y="2689625"/>
            <a:ext cx="830997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700">
                <a:solidFill>
                  <a:srgbClr val="FF00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永遠</a:t>
            </a:r>
            <a:endParaRPr lang="en-US" altLang="zh-TW" sz="2700">
              <a:solidFill>
                <a:srgbClr val="FF00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700">
                <a:solidFill>
                  <a:srgbClr val="FF00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死亡</a:t>
            </a:r>
          </a:p>
        </p:txBody>
      </p:sp>
      <p:sp>
        <p:nvSpPr>
          <p:cNvPr id="30727" name="AutoShape 11"/>
          <p:cNvSpPr>
            <a:spLocks noChangeArrowheads="1"/>
          </p:cNvSpPr>
          <p:nvPr/>
        </p:nvSpPr>
        <p:spPr bwMode="auto">
          <a:xfrm>
            <a:off x="1654968" y="2187181"/>
            <a:ext cx="539354" cy="947738"/>
          </a:xfrm>
          <a:prstGeom prst="upArrow">
            <a:avLst>
              <a:gd name="adj1" fmla="val 50000"/>
              <a:gd name="adj2" fmla="val 4392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68577" tIns="34289" rIns="68577" bIns="34289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TW" altLang="zh-TW" sz="1800">
              <a:solidFill>
                <a:srgbClr val="FFFFFF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30728" name="AutoShape 12"/>
          <p:cNvSpPr>
            <a:spLocks noChangeArrowheads="1"/>
          </p:cNvSpPr>
          <p:nvPr/>
        </p:nvSpPr>
        <p:spPr bwMode="auto">
          <a:xfrm>
            <a:off x="2681292" y="1660924"/>
            <a:ext cx="702469" cy="1489472"/>
          </a:xfrm>
          <a:prstGeom prst="upArrow">
            <a:avLst>
              <a:gd name="adj1" fmla="val 50000"/>
              <a:gd name="adj2" fmla="val 530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68577" tIns="34289" rIns="68577" bIns="34289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TW" altLang="zh-TW" sz="1800">
              <a:solidFill>
                <a:srgbClr val="FFFFFF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30729" name="AutoShape 13"/>
          <p:cNvSpPr>
            <a:spLocks noChangeArrowheads="1"/>
          </p:cNvSpPr>
          <p:nvPr/>
        </p:nvSpPr>
        <p:spPr bwMode="auto">
          <a:xfrm>
            <a:off x="2140747" y="1931194"/>
            <a:ext cx="594122" cy="1219200"/>
          </a:xfrm>
          <a:prstGeom prst="upArrow">
            <a:avLst>
              <a:gd name="adj1" fmla="val 50000"/>
              <a:gd name="adj2" fmla="val 5130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68577" tIns="34289" rIns="68577" bIns="34289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TW" altLang="zh-TW" sz="1800">
              <a:solidFill>
                <a:srgbClr val="FFFFFF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30730" name="Text Box 14"/>
          <p:cNvSpPr txBox="1">
            <a:spLocks noChangeArrowheads="1"/>
          </p:cNvSpPr>
          <p:nvPr/>
        </p:nvSpPr>
        <p:spPr bwMode="auto">
          <a:xfrm>
            <a:off x="1765016" y="2540797"/>
            <a:ext cx="292388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34289" rIns="0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zh-TW" altLang="en-US" sz="1900" b="1">
                <a:solidFill>
                  <a:srgbClr val="003399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行善</a:t>
            </a:r>
          </a:p>
        </p:txBody>
      </p:sp>
      <p:sp>
        <p:nvSpPr>
          <p:cNvPr id="30731" name="Text Box 15"/>
          <p:cNvSpPr txBox="1">
            <a:spLocks noChangeArrowheads="1"/>
          </p:cNvSpPr>
          <p:nvPr/>
        </p:nvSpPr>
        <p:spPr bwMode="auto">
          <a:xfrm>
            <a:off x="2288891" y="2228853"/>
            <a:ext cx="292388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34289" rIns="0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zh-TW" altLang="en-US" sz="1900" b="1">
                <a:solidFill>
                  <a:srgbClr val="003399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積功德</a:t>
            </a:r>
          </a:p>
        </p:txBody>
      </p:sp>
      <p:sp>
        <p:nvSpPr>
          <p:cNvPr id="30732" name="Text Box 16"/>
          <p:cNvSpPr txBox="1">
            <a:spLocks noChangeArrowheads="1"/>
          </p:cNvSpPr>
          <p:nvPr/>
        </p:nvSpPr>
        <p:spPr bwMode="auto">
          <a:xfrm>
            <a:off x="2883013" y="2207422"/>
            <a:ext cx="292388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34289" rIns="0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zh-TW" altLang="en-US" sz="1900" b="1">
                <a:solidFill>
                  <a:srgbClr val="003399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宗教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03747" y="672704"/>
            <a:ext cx="568642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51372" y="3139679"/>
            <a:ext cx="5732859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7" name="TextBox 1"/>
          <p:cNvSpPr txBox="1">
            <a:spLocks noChangeArrowheads="1"/>
          </p:cNvSpPr>
          <p:nvPr/>
        </p:nvSpPr>
        <p:spPr bwMode="auto">
          <a:xfrm>
            <a:off x="1497808" y="3589738"/>
            <a:ext cx="582395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70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然而耶穌的死與復活，與你有何關係</a:t>
            </a:r>
            <a:r>
              <a:rPr lang="en-US" altLang="zh-TW" sz="270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?</a:t>
            </a:r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3485557" y="949524"/>
            <a:ext cx="1201340" cy="647700"/>
          </a:xfrm>
          <a:prstGeom prst="bentConnector3">
            <a:avLst>
              <a:gd name="adj1" fmla="val 52752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3455791" y="2180630"/>
            <a:ext cx="1260872" cy="647700"/>
          </a:xfrm>
          <a:prstGeom prst="bentConnector3">
            <a:avLst>
              <a:gd name="adj1" fmla="val -3047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rot="5400000" flipH="1" flipV="1">
            <a:off x="4537475" y="2182419"/>
            <a:ext cx="1372791" cy="532210"/>
          </a:xfrm>
          <a:prstGeom prst="bentConnector3">
            <a:avLst>
              <a:gd name="adj1" fmla="val 94505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V="1">
            <a:off x="4679158" y="951312"/>
            <a:ext cx="1089422" cy="532210"/>
          </a:xfrm>
          <a:prstGeom prst="bentConnector3">
            <a:avLst>
              <a:gd name="adj1" fmla="val 42412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2" name="TextBox 2"/>
          <p:cNvSpPr txBox="1">
            <a:spLocks noChangeArrowheads="1"/>
          </p:cNvSpPr>
          <p:nvPr/>
        </p:nvSpPr>
        <p:spPr bwMode="auto">
          <a:xfrm>
            <a:off x="5224465" y="1579961"/>
            <a:ext cx="2746772" cy="117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400" dirty="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其實這是一條道路</a:t>
            </a:r>
            <a:endParaRPr lang="en-US" altLang="zh-TW" sz="2400" dirty="0">
              <a:solidFill>
                <a:srgbClr val="FFFF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400" dirty="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我們可以選擇離開</a:t>
            </a:r>
            <a:endParaRPr lang="en-US" altLang="zh-TW" sz="2400" dirty="0">
              <a:solidFill>
                <a:srgbClr val="FFFF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400" dirty="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死亡回到神那裡去</a:t>
            </a:r>
            <a:r>
              <a:rPr lang="en-US" altLang="zh-TW" sz="2400" dirty="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!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50583" y="2301479"/>
            <a:ext cx="557213" cy="83820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2" name="TextBox 2"/>
          <p:cNvSpPr txBox="1">
            <a:spLocks noChangeArrowheads="1"/>
          </p:cNvSpPr>
          <p:nvPr/>
        </p:nvSpPr>
        <p:spPr bwMode="auto">
          <a:xfrm>
            <a:off x="4036221" y="1432326"/>
            <a:ext cx="1615679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4500">
                <a:solidFill>
                  <a:srgbClr val="FF00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耶穌</a:t>
            </a:r>
            <a:endParaRPr lang="en-US" altLang="en-US" sz="4500">
              <a:solidFill>
                <a:srgbClr val="FFFFFF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897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/>
      <p:bldP spid="133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4343402" y="1233490"/>
            <a:ext cx="625812" cy="6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800">
                <a:solidFill>
                  <a:srgbClr val="FFFFFF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罪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218013" y="141687"/>
            <a:ext cx="52322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000">
                <a:solidFill>
                  <a:srgbClr val="FFFFFF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神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1189438" y="3108725"/>
            <a:ext cx="52322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3000" b="1">
                <a:solidFill>
                  <a:srgbClr val="FFFFFF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人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7090175" y="222650"/>
            <a:ext cx="830997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70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永遠</a:t>
            </a:r>
            <a:endParaRPr lang="en-US" altLang="zh-TW" sz="2700">
              <a:solidFill>
                <a:srgbClr val="FFFF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70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生命</a:t>
            </a:r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7140179" y="2689625"/>
            <a:ext cx="830997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700">
                <a:solidFill>
                  <a:srgbClr val="FF00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永遠</a:t>
            </a:r>
            <a:endParaRPr lang="en-US" altLang="zh-TW" sz="2700">
              <a:solidFill>
                <a:srgbClr val="FF00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700">
                <a:solidFill>
                  <a:srgbClr val="FF00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死亡</a:t>
            </a:r>
          </a:p>
        </p:txBody>
      </p:sp>
      <p:sp>
        <p:nvSpPr>
          <p:cNvPr id="32775" name="AutoShape 11"/>
          <p:cNvSpPr>
            <a:spLocks noChangeArrowheads="1"/>
          </p:cNvSpPr>
          <p:nvPr/>
        </p:nvSpPr>
        <p:spPr bwMode="auto">
          <a:xfrm>
            <a:off x="1654968" y="2187181"/>
            <a:ext cx="539354" cy="947738"/>
          </a:xfrm>
          <a:prstGeom prst="upArrow">
            <a:avLst>
              <a:gd name="adj1" fmla="val 50000"/>
              <a:gd name="adj2" fmla="val 4392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68577" tIns="34289" rIns="68577" bIns="34289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TW" altLang="zh-TW" sz="1800">
              <a:solidFill>
                <a:srgbClr val="FFFFFF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32776" name="AutoShape 12"/>
          <p:cNvSpPr>
            <a:spLocks noChangeArrowheads="1"/>
          </p:cNvSpPr>
          <p:nvPr/>
        </p:nvSpPr>
        <p:spPr bwMode="auto">
          <a:xfrm>
            <a:off x="2681292" y="1660924"/>
            <a:ext cx="702469" cy="1489472"/>
          </a:xfrm>
          <a:prstGeom prst="upArrow">
            <a:avLst>
              <a:gd name="adj1" fmla="val 50000"/>
              <a:gd name="adj2" fmla="val 530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68577" tIns="34289" rIns="68577" bIns="34289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TW" altLang="zh-TW" sz="1800">
              <a:solidFill>
                <a:srgbClr val="FFFFFF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32777" name="AutoShape 13"/>
          <p:cNvSpPr>
            <a:spLocks noChangeArrowheads="1"/>
          </p:cNvSpPr>
          <p:nvPr/>
        </p:nvSpPr>
        <p:spPr bwMode="auto">
          <a:xfrm>
            <a:off x="2140747" y="1931194"/>
            <a:ext cx="594122" cy="1219200"/>
          </a:xfrm>
          <a:prstGeom prst="upArrow">
            <a:avLst>
              <a:gd name="adj1" fmla="val 50000"/>
              <a:gd name="adj2" fmla="val 5130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68577" tIns="34289" rIns="68577" bIns="34289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TW" altLang="zh-TW" sz="1800">
              <a:solidFill>
                <a:srgbClr val="FFFFFF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32778" name="Text Box 14"/>
          <p:cNvSpPr txBox="1">
            <a:spLocks noChangeArrowheads="1"/>
          </p:cNvSpPr>
          <p:nvPr/>
        </p:nvSpPr>
        <p:spPr bwMode="auto">
          <a:xfrm>
            <a:off x="1765017" y="2448523"/>
            <a:ext cx="292388" cy="68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34289" rIns="0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zh-TW" altLang="en-US" sz="1900" b="1" dirty="0">
                <a:solidFill>
                  <a:srgbClr val="003399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行善</a:t>
            </a:r>
          </a:p>
        </p:txBody>
      </p:sp>
      <p:sp>
        <p:nvSpPr>
          <p:cNvPr id="32779" name="Text Box 15"/>
          <p:cNvSpPr txBox="1">
            <a:spLocks noChangeArrowheads="1"/>
          </p:cNvSpPr>
          <p:nvPr/>
        </p:nvSpPr>
        <p:spPr bwMode="auto">
          <a:xfrm>
            <a:off x="2288891" y="2228853"/>
            <a:ext cx="292388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34289" rIns="0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zh-TW" altLang="en-US" sz="1900" b="1" dirty="0">
                <a:solidFill>
                  <a:srgbClr val="003399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積功德</a:t>
            </a:r>
          </a:p>
        </p:txBody>
      </p:sp>
      <p:sp>
        <p:nvSpPr>
          <p:cNvPr id="32780" name="Text Box 16"/>
          <p:cNvSpPr txBox="1">
            <a:spLocks noChangeArrowheads="1"/>
          </p:cNvSpPr>
          <p:nvPr/>
        </p:nvSpPr>
        <p:spPr bwMode="auto">
          <a:xfrm>
            <a:off x="2883014" y="2085698"/>
            <a:ext cx="292388" cy="71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34289" rIns="0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zh-TW" altLang="en-US" sz="1900" b="1" dirty="0">
                <a:solidFill>
                  <a:srgbClr val="003399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宗教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03747" y="672704"/>
            <a:ext cx="568642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51372" y="3139679"/>
            <a:ext cx="5732859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5" name="TextBox 1"/>
          <p:cNvSpPr txBox="1">
            <a:spLocks noChangeArrowheads="1"/>
          </p:cNvSpPr>
          <p:nvPr/>
        </p:nvSpPr>
        <p:spPr bwMode="auto">
          <a:xfrm>
            <a:off x="1712121" y="3592119"/>
            <a:ext cx="547211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70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如何可以藉著耶穌回到父神的家裡</a:t>
            </a:r>
            <a:r>
              <a:rPr lang="en-US" altLang="zh-TW" sz="270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?</a:t>
            </a:r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3485557" y="949524"/>
            <a:ext cx="1201340" cy="647700"/>
          </a:xfrm>
          <a:prstGeom prst="bentConnector3">
            <a:avLst>
              <a:gd name="adj1" fmla="val 52752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3455791" y="2180630"/>
            <a:ext cx="1260872" cy="647700"/>
          </a:xfrm>
          <a:prstGeom prst="bentConnector3">
            <a:avLst>
              <a:gd name="adj1" fmla="val -3047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rot="5400000" flipH="1" flipV="1">
            <a:off x="4537475" y="2182419"/>
            <a:ext cx="1372791" cy="532210"/>
          </a:xfrm>
          <a:prstGeom prst="bentConnector3">
            <a:avLst>
              <a:gd name="adj1" fmla="val 94505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V="1">
            <a:off x="4679158" y="951312"/>
            <a:ext cx="1089422" cy="532210"/>
          </a:xfrm>
          <a:prstGeom prst="bentConnector3">
            <a:avLst>
              <a:gd name="adj1" fmla="val 42412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8" name="TextBox 2"/>
          <p:cNvSpPr txBox="1">
            <a:spLocks noChangeArrowheads="1"/>
          </p:cNvSpPr>
          <p:nvPr/>
        </p:nvSpPr>
        <p:spPr bwMode="auto">
          <a:xfrm>
            <a:off x="4004076" y="1381129"/>
            <a:ext cx="1292662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4500">
                <a:solidFill>
                  <a:srgbClr val="FF00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耶穌</a:t>
            </a:r>
            <a:endParaRPr lang="en-US" altLang="en-US" sz="4500">
              <a:solidFill>
                <a:srgbClr val="FF00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sp>
        <p:nvSpPr>
          <p:cNvPr id="15381" name="TextBox 3"/>
          <p:cNvSpPr txBox="1">
            <a:spLocks noChangeArrowheads="1"/>
          </p:cNvSpPr>
          <p:nvPr/>
        </p:nvSpPr>
        <p:spPr bwMode="auto">
          <a:xfrm>
            <a:off x="5697150" y="1948001"/>
            <a:ext cx="2303852" cy="83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700" dirty="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相信</a:t>
            </a:r>
            <a:endParaRPr lang="en-US" altLang="zh-TW" sz="2700" dirty="0">
              <a:solidFill>
                <a:srgbClr val="FFFF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defTabSz="685766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dirty="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 </a:t>
            </a:r>
            <a:r>
              <a:rPr lang="zh-TW" altLang="en-US" sz="2400" dirty="0">
                <a:solidFill>
                  <a:srgbClr val="FFC0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救主</a:t>
            </a:r>
            <a:r>
              <a:rPr lang="en-US" altLang="zh-TW" sz="2400" dirty="0">
                <a:solidFill>
                  <a:srgbClr val="FFC0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,</a:t>
            </a:r>
            <a:r>
              <a:rPr lang="zh-TW" altLang="en-US" sz="2400" dirty="0">
                <a:solidFill>
                  <a:srgbClr val="FFC0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生命的主</a:t>
            </a:r>
            <a:endParaRPr lang="zh-TW" altLang="en-US" dirty="0">
              <a:solidFill>
                <a:srgbClr val="FFC0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650581" y="2143126"/>
            <a:ext cx="1001316" cy="996554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97150" y="964396"/>
            <a:ext cx="2196719" cy="133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700" dirty="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悔改</a:t>
            </a:r>
            <a:endParaRPr lang="en-US" altLang="zh-TW" sz="2700" dirty="0">
              <a:solidFill>
                <a:srgbClr val="FFFF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 sz="2700" dirty="0">
                <a:solidFill>
                  <a:srgbClr val="FFFF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 </a:t>
            </a:r>
            <a:r>
              <a:rPr lang="zh-TW" altLang="en-US" sz="2400" dirty="0">
                <a:solidFill>
                  <a:srgbClr val="FFC0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知罪</a:t>
            </a:r>
            <a:r>
              <a:rPr lang="en-US" altLang="zh-TW" sz="2400" dirty="0">
                <a:solidFill>
                  <a:srgbClr val="FFC0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,</a:t>
            </a:r>
            <a:r>
              <a:rPr lang="zh-TW" altLang="en-US" sz="2400" dirty="0">
                <a:solidFill>
                  <a:srgbClr val="FFC000"/>
                </a:solidFill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 轉方向</a:t>
            </a:r>
            <a:endParaRPr lang="en-US" altLang="zh-TW" dirty="0">
              <a:solidFill>
                <a:srgbClr val="FFC0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 sz="2700" dirty="0">
              <a:solidFill>
                <a:srgbClr val="FFFF00"/>
              </a:solidFill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4704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" grpId="0"/>
      <p:bldP spid="15381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1190972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https://www.youtube.com/watch?v=ump_DAxpkVk&amp;ab_channel=%E6%B0%B4%E6%B5%81%E4%B9%8B%E9%9F%B3%E8%81%96%E6%A8%82%E5%9C%98SOLSO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arial"/>
              </a:rPr>
              <a:t>這一生最美的祝福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2D2DA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日出寶藍曙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590"/>
            <a:ext cx="9144000" cy="401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3130" y="255660"/>
            <a:ext cx="9396413" cy="1707653"/>
          </a:xfrm>
        </p:spPr>
        <p:txBody>
          <a:bodyPr/>
          <a:lstStyle/>
          <a:p>
            <a:pPr lvl="0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kern="1200" dirty="0">
                <a:solidFill>
                  <a:srgbClr val="FFFF00"/>
                </a:solidFill>
                <a:latin typeface="華康魏碑體" pitchFamily="65" charset="-120"/>
                <a:ea typeface="華康魏碑體" pitchFamily="65" charset="-120"/>
              </a:rPr>
              <a:t>如何接受救恩</a:t>
            </a:r>
            <a:r>
              <a:rPr kumimoji="0" lang="en-US" altLang="zh-TW" sz="5400" kern="1200" dirty="0">
                <a:solidFill>
                  <a:srgbClr val="FFFF00"/>
                </a:solidFill>
                <a:latin typeface="華康魏碑體" pitchFamily="65" charset="-120"/>
                <a:ea typeface="華康魏碑體" pitchFamily="65" charset="-120"/>
              </a:rPr>
              <a:t>?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498725" y="-2262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-70"/>
              <a:ea typeface="華康中黑體" pitchFamily="49" charset="-120"/>
              <a:cs typeface="+mn-cs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450139" y="21312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" y="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9143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華康楷書體W7" pitchFamily="65" charset="-120"/>
              <a:ea typeface="華康楷書體W7" pitchFamily="65" charset="-120"/>
              <a:cs typeface="+mn-cs"/>
            </a:endParaRPr>
          </a:p>
          <a:p>
            <a:pPr marL="0" marR="0" lvl="0" indent="0" algn="ctr" defTabSz="9143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-70"/>
              <a:ea typeface="華康楷書體W7" pitchFamily="65" charset="-120"/>
              <a:cs typeface="+mn-cs"/>
            </a:endParaRPr>
          </a:p>
          <a:p>
            <a:pPr marL="0" marR="0" lvl="0" indent="0" algn="ctr" defTabSz="91433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-70"/>
              <a:ea typeface="華康楷書體W7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8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780801" y="1131590"/>
            <a:ext cx="1002822" cy="110799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itchFamily="18" charset="0"/>
              </a:rPr>
              <a:t>神</a:t>
            </a:r>
            <a:endParaRPr kumimoji="1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851920" y="1131590"/>
            <a:ext cx="1170130" cy="11079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人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079568" y="1131590"/>
            <a:ext cx="1099188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罪</a:t>
            </a:r>
            <a:endParaRPr lang="zh-TW" altLang="en-US" sz="660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80801" y="3075806"/>
            <a:ext cx="1725547" cy="101566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92D05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救恩</a:t>
            </a:r>
            <a:endParaRPr lang="zh-TW" altLang="en-US" sz="6000" dirty="0">
              <a:solidFill>
                <a:srgbClr val="92D05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30484" y="2798807"/>
            <a:ext cx="2482485" cy="14465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47CFFF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如何接受</a:t>
            </a:r>
            <a:endParaRPr lang="en-US" altLang="zh-TW" sz="4400" dirty="0" smtClean="0">
              <a:solidFill>
                <a:srgbClr val="47CFFF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pPr algn="ctr"/>
            <a:r>
              <a:rPr lang="zh-TW" altLang="en-US" sz="4400" dirty="0" smtClean="0">
                <a:solidFill>
                  <a:srgbClr val="47CFFF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救恩</a:t>
            </a:r>
            <a:endParaRPr lang="zh-TW" altLang="en-US" sz="4400" dirty="0">
              <a:solidFill>
                <a:srgbClr val="47CFFF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987824" y="99850"/>
            <a:ext cx="3416320" cy="625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85800">
              <a:lnSpc>
                <a:spcPts val="4400"/>
              </a:lnSpc>
              <a:defRPr/>
            </a:pPr>
            <a:r>
              <a:rPr lang="zh-TW" altLang="en-US" sz="3600" dirty="0" smtClean="0">
                <a:solidFill>
                  <a:srgbClr val="FFFF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傳福音</a:t>
            </a:r>
            <a:r>
              <a:rPr lang="zh-TW" altLang="en-US" sz="3600" dirty="0">
                <a:solidFill>
                  <a:srgbClr val="FFFF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五大內容</a:t>
            </a:r>
            <a:endParaRPr lang="en-US" altLang="zh-TW" sz="3600" dirty="0">
              <a:solidFill>
                <a:srgbClr val="FFFFFF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422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8" y="428625"/>
            <a:ext cx="4861322" cy="857250"/>
          </a:xfrm>
        </p:spPr>
        <p:txBody>
          <a:bodyPr/>
          <a:lstStyle/>
          <a:p>
            <a:pPr eaLnBrk="1" hangingPunct="1"/>
            <a:r>
              <a:rPr lang="zh-TW" altLang="en-US" sz="4125" dirty="0">
                <a:solidFill>
                  <a:srgbClr val="FFFF00"/>
                </a:solidFill>
                <a:effectLst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很久以前</a:t>
            </a:r>
            <a:r>
              <a:rPr lang="en-US" altLang="zh-TW" sz="4125" dirty="0">
                <a:solidFill>
                  <a:srgbClr val="FFFF00"/>
                </a:solidFill>
                <a:effectLst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…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98972" y="1820467"/>
            <a:ext cx="6509147" cy="155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125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起初</a:t>
            </a:r>
            <a:r>
              <a:rPr kumimoji="1" lang="en-US" altLang="zh-TW" sz="4125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…  </a:t>
            </a:r>
            <a:r>
              <a:rPr kumimoji="1" lang="zh-TW" altLang="en-US" sz="4125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神創造天地</a:t>
            </a:r>
            <a:r>
              <a:rPr kumimoji="1" lang="en-US" altLang="zh-TW" sz="4125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.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In the beginning </a:t>
            </a:r>
            <a:r>
              <a:rPr kumimoji="1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God</a:t>
            </a:r>
            <a:r>
              <a:rPr kumimoji="1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 created 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the </a:t>
            </a:r>
            <a:r>
              <a:rPr kumimoji="1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heavens</a:t>
            </a:r>
            <a:r>
              <a:rPr kumimoji="1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 and the </a:t>
            </a:r>
            <a:r>
              <a:rPr kumimoji="1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earth</a:t>
            </a:r>
            <a:r>
              <a:rPr kumimoji="1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.</a:t>
            </a:r>
            <a:endParaRPr kumimoji="1" lang="zh-TW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4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"/>
          <p:cNvGrpSpPr>
            <a:grpSpLocks/>
          </p:cNvGrpSpPr>
          <p:nvPr/>
        </p:nvGrpSpPr>
        <p:grpSpPr bwMode="auto">
          <a:xfrm>
            <a:off x="1657350" y="400052"/>
            <a:ext cx="5284299" cy="1749014"/>
            <a:chOff x="685800" y="533400"/>
            <a:chExt cx="7045731" cy="2332018"/>
          </a:xfrm>
        </p:grpSpPr>
        <p:sp>
          <p:nvSpPr>
            <p:cNvPr id="22531" name="Text Box 2"/>
            <p:cNvSpPr txBox="1">
              <a:spLocks noChangeArrowheads="1"/>
            </p:cNvSpPr>
            <p:nvPr/>
          </p:nvSpPr>
          <p:spPr bwMode="auto">
            <a:xfrm>
              <a:off x="685800" y="533400"/>
              <a:ext cx="141534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神</a:t>
              </a:r>
              <a:r>
                <a:rPr kumimoji="1" lang="en-US" altLang="zh-TW" sz="30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/</a:t>
              </a:r>
              <a:r>
                <a:rPr kumimoji="1" lang="zh-TW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人</a:t>
              </a:r>
            </a:p>
          </p:txBody>
        </p:sp>
        <p:sp>
          <p:nvSpPr>
            <p:cNvPr id="22532" name="Text Box 3"/>
            <p:cNvSpPr txBox="1">
              <a:spLocks noChangeArrowheads="1"/>
            </p:cNvSpPr>
            <p:nvPr/>
          </p:nvSpPr>
          <p:spPr bwMode="auto">
            <a:xfrm>
              <a:off x="1714500" y="1357313"/>
              <a:ext cx="6017031" cy="15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337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神創造人，要他們</a:t>
              </a:r>
              <a:r>
                <a:rPr kumimoji="1" lang="en-US" altLang="zh-TW" sz="337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‧‧</a:t>
              </a:r>
            </a:p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337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永遠與祂相交、來往。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852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171701" y="267892"/>
            <a:ext cx="5640659" cy="923330"/>
            <a:chOff x="1371600" y="357188"/>
            <a:chExt cx="7520879" cy="1231104"/>
          </a:xfrm>
        </p:grpSpPr>
        <p:sp>
          <p:nvSpPr>
            <p:cNvPr id="23559" name="Line 2"/>
            <p:cNvSpPr>
              <a:spLocks noChangeShapeType="1"/>
            </p:cNvSpPr>
            <p:nvPr/>
          </p:nvSpPr>
          <p:spPr bwMode="auto">
            <a:xfrm>
              <a:off x="1371600" y="1066800"/>
              <a:ext cx="609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endParaRPr>
            </a:p>
          </p:txBody>
        </p:sp>
        <p:sp>
          <p:nvSpPr>
            <p:cNvPr id="23560" name="Text Box 4"/>
            <p:cNvSpPr txBox="1">
              <a:spLocks noChangeArrowheads="1"/>
            </p:cNvSpPr>
            <p:nvPr/>
          </p:nvSpPr>
          <p:spPr bwMode="auto">
            <a:xfrm>
              <a:off x="7500938" y="357188"/>
              <a:ext cx="1391541" cy="12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7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永遠</a:t>
              </a:r>
              <a:endParaRPr kumimoji="1" lang="en-US" altLang="zh-TW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endParaRPr>
            </a:p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7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生命</a:t>
              </a:r>
              <a:endPara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endParaRPr>
            </a:p>
          </p:txBody>
        </p:sp>
      </p:grpSp>
      <p:grpSp>
        <p:nvGrpSpPr>
          <p:cNvPr id="23555" name="Group 2"/>
          <p:cNvGrpSpPr>
            <a:grpSpLocks/>
          </p:cNvGrpSpPr>
          <p:nvPr/>
        </p:nvGrpSpPr>
        <p:grpSpPr bwMode="auto">
          <a:xfrm>
            <a:off x="1143000" y="514353"/>
            <a:ext cx="6643688" cy="3026271"/>
            <a:chOff x="0" y="685800"/>
            <a:chExt cx="8858250" cy="4035030"/>
          </a:xfrm>
        </p:grpSpPr>
        <p:sp>
          <p:nvSpPr>
            <p:cNvPr id="23557" name="Text Box 3"/>
            <p:cNvSpPr txBox="1">
              <a:spLocks noChangeArrowheads="1"/>
            </p:cNvSpPr>
            <p:nvPr/>
          </p:nvSpPr>
          <p:spPr bwMode="auto">
            <a:xfrm>
              <a:off x="0" y="685800"/>
              <a:ext cx="141534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神</a:t>
              </a:r>
              <a:r>
                <a:rPr kumimoji="1" lang="en-US" altLang="zh-TW" sz="30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/</a:t>
              </a:r>
              <a:r>
                <a:rPr kumimoji="1" lang="zh-TW" alt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人</a:t>
              </a:r>
            </a:p>
          </p:txBody>
        </p:sp>
        <p:sp>
          <p:nvSpPr>
            <p:cNvPr id="23558" name="Text Box 5"/>
            <p:cNvSpPr txBox="1">
              <a:spLocks noChangeArrowheads="1"/>
            </p:cNvSpPr>
            <p:nvPr/>
          </p:nvSpPr>
          <p:spPr bwMode="auto">
            <a:xfrm>
              <a:off x="857251" y="1643063"/>
              <a:ext cx="8000999" cy="3077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14350" indent="-51435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marL="385763" marR="0" lvl="0" indent="-385763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1" lang="zh-TW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神本要我們與祂建立關係</a:t>
              </a:r>
              <a:endParaRPr kumimoji="1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endParaRPr>
            </a:p>
            <a:p>
              <a:pPr marL="385763" marR="0" lvl="0" indent="-385763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endParaRPr kumimoji="1" lang="zh-TW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endParaRPr>
            </a:p>
            <a:p>
              <a:pPr marL="385763" marR="0" lvl="0" indent="-385763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2. </a:t>
              </a:r>
              <a:r>
                <a:rPr kumimoji="1" lang="zh-TW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將祂的靈吹入我們的生命</a:t>
              </a:r>
              <a:r>
                <a:rPr kumimoji="1" lang="en-US" altLang="zh-TW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,  </a:t>
              </a:r>
            </a:p>
            <a:p>
              <a:pPr marL="385763" marR="0" lvl="0" indent="-385763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                                   </a:t>
              </a:r>
              <a:r>
                <a:rPr kumimoji="1" lang="zh-TW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賜給我們永遠生命</a:t>
              </a:r>
              <a:endParaRPr kumimoji="1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endParaRPr>
            </a:p>
            <a:p>
              <a:pPr marL="385763" marR="0" lvl="0" indent="-385763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zh-TW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endParaRPr>
            </a:p>
            <a:p>
              <a:pPr marL="385763" marR="0" lvl="0" indent="-385763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3. </a:t>
              </a:r>
              <a:r>
                <a:rPr kumimoji="1" lang="zh-TW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神也要人來治理衪所創造的世界</a:t>
              </a:r>
            </a:p>
            <a:p>
              <a:pPr marL="385763" marR="0" lvl="0" indent="-385763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endParaRPr>
            </a:p>
          </p:txBody>
        </p:sp>
      </p:grp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732361" y="3589737"/>
            <a:ext cx="5262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人卻選擇做自己喜歡的事，自做主張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‧‧</a:t>
            </a:r>
          </a:p>
        </p:txBody>
      </p:sp>
    </p:spTree>
    <p:extLst>
      <p:ext uri="{BB962C8B-B14F-4D97-AF65-F5344CB8AC3E}">
        <p14:creationId xmlns:p14="http://schemas.microsoft.com/office/powerpoint/2010/main" val="39617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356500" y="1113235"/>
            <a:ext cx="819455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95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罪</a:t>
            </a:r>
          </a:p>
        </p:txBody>
      </p:sp>
      <p:grpSp>
        <p:nvGrpSpPr>
          <p:cNvPr id="24579" name="Group 1"/>
          <p:cNvGrpSpPr>
            <a:grpSpLocks/>
          </p:cNvGrpSpPr>
          <p:nvPr/>
        </p:nvGrpSpPr>
        <p:grpSpPr bwMode="auto">
          <a:xfrm>
            <a:off x="1143001" y="267893"/>
            <a:ext cx="6824336" cy="2691408"/>
            <a:chOff x="0" y="357188"/>
            <a:chExt cx="9099114" cy="3588545"/>
          </a:xfrm>
        </p:grpSpPr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0" y="685800"/>
              <a:ext cx="141534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神</a:t>
              </a:r>
              <a:r>
                <a:rPr kumimoji="1" lang="en-US" altLang="zh-TW" sz="30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/</a:t>
              </a:r>
              <a:r>
                <a:rPr kumimoji="1" lang="zh-TW" alt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人</a:t>
              </a:r>
            </a:p>
          </p:txBody>
        </p:sp>
        <p:sp>
          <p:nvSpPr>
            <p:cNvPr id="24581" name="Text Box 6"/>
            <p:cNvSpPr txBox="1">
              <a:spLocks noChangeArrowheads="1"/>
            </p:cNvSpPr>
            <p:nvPr/>
          </p:nvSpPr>
          <p:spPr bwMode="auto">
            <a:xfrm>
              <a:off x="7929563" y="357188"/>
              <a:ext cx="1169551" cy="123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7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永遠</a:t>
              </a:r>
              <a:endParaRPr kumimoji="1" lang="en-US" altLang="zh-TW" sz="27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endParaRPr>
            </a:p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7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生命</a:t>
              </a:r>
            </a:p>
          </p:txBody>
        </p:sp>
        <p:sp>
          <p:nvSpPr>
            <p:cNvPr id="24582" name="Text Box 9"/>
            <p:cNvSpPr txBox="1">
              <a:spLocks noChangeArrowheads="1"/>
            </p:cNvSpPr>
            <p:nvPr/>
          </p:nvSpPr>
          <p:spPr bwMode="auto">
            <a:xfrm>
              <a:off x="714375" y="2714626"/>
              <a:ext cx="7715250" cy="123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7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人卻選擇自己要像神一樣</a:t>
              </a:r>
              <a:r>
                <a:rPr kumimoji="1" lang="en-US" altLang="zh-TW" sz="27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,</a:t>
              </a:r>
            </a:p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7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因此犯罪</a:t>
              </a:r>
              <a:r>
                <a:rPr kumimoji="1" lang="en-US" altLang="zh-TW" sz="27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,</a:t>
              </a:r>
              <a:r>
                <a:rPr kumimoji="1" lang="zh-TW" altLang="en-US" sz="27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被神逐出了伊甸園</a:t>
              </a:r>
              <a:r>
                <a:rPr kumimoji="1" lang="en-US" altLang="zh-TW" sz="27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華康楷書體W7" pitchFamily="65" charset="-12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3" name="Straight Arrow Connector 2"/>
            <p:cNvCxnSpPr>
              <a:stCxn id="24580" idx="3"/>
            </p:cNvCxnSpPr>
            <p:nvPr/>
          </p:nvCxnSpPr>
          <p:spPr>
            <a:xfrm>
              <a:off x="1353256" y="1039743"/>
              <a:ext cx="6576307" cy="7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635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341837" y="258368"/>
            <a:ext cx="53091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神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273971" y="3912396"/>
            <a:ext cx="53091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人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7068742" y="213123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永遠</a:t>
            </a:r>
            <a:endParaRPr kumimoji="1" lang="en-US" altLang="zh-TW" sz="27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生命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090174" y="3429001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永遠</a:t>
            </a:r>
            <a:endParaRPr kumimoji="1" lang="en-US" altLang="zh-TW" sz="27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死亡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4356500" y="1113236"/>
            <a:ext cx="76174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罪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084260" y="1875235"/>
            <a:ext cx="52052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因為人的罪</a:t>
            </a:r>
            <a:r>
              <a:rPr kumimoji="1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, 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人與神就隔絕</a:t>
            </a:r>
            <a:r>
              <a:rPr kumimoji="1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了</a:t>
            </a:r>
            <a:endParaRPr kumimoji="1" lang="en-US" altLang="zh-TW" sz="105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罪的代價就是死亡</a:t>
            </a:r>
            <a:r>
              <a:rPr kumimoji="1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,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楷書體W7" pitchFamily="65" charset="-120"/>
                <a:cs typeface="Times New Roman" pitchFamily="18" charset="0"/>
              </a:rPr>
              <a:t> 死後且有審判</a:t>
            </a:r>
            <a:endParaRPr kumimoji="1" lang="en-US" altLang="zh-TW" sz="27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華康楷書體W7" pitchFamily="65" charset="-12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385890" y="742950"/>
            <a:ext cx="570428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0247" idx="1"/>
          </p:cNvCxnSpPr>
          <p:nvPr/>
        </p:nvCxnSpPr>
        <p:spPr>
          <a:xfrm flipV="1">
            <a:off x="1385889" y="3879125"/>
            <a:ext cx="5704284" cy="3327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3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50" grpId="0"/>
    </p:bldLst>
  </p:timing>
</p:sld>
</file>

<file path=ppt/theme/theme1.xml><?xml version="1.0" encoding="utf-8"?>
<a:theme xmlns:a="http://schemas.openxmlformats.org/drawingml/2006/main" name="3_預設簡報設計">
  <a:themeElements>
    <a:clrScheme name="3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3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963</Words>
  <Application>Microsoft Office PowerPoint</Application>
  <PresentationFormat>如螢幕大小 (16:9)</PresentationFormat>
  <Paragraphs>261</Paragraphs>
  <Slides>34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34</vt:i4>
      </vt:variant>
    </vt:vector>
  </HeadingPairs>
  <TitlesOfParts>
    <vt:vector size="54" baseType="lpstr">
      <vt:lpstr>DFPWeiBei-B5</vt:lpstr>
      <vt:lpstr>DFYuanMedium-B5</vt:lpstr>
      <vt:lpstr>SimSun</vt:lpstr>
      <vt:lpstr>華康中黑體</vt:lpstr>
      <vt:lpstr>華康中圓體(P)</vt:lpstr>
      <vt:lpstr>華康楷書體W7</vt:lpstr>
      <vt:lpstr>華康魏碑體</vt:lpstr>
      <vt:lpstr>華康魏碑體(P)</vt:lpstr>
      <vt:lpstr>新細明體</vt:lpstr>
      <vt:lpstr>新細明體</vt:lpstr>
      <vt:lpstr>DFKai-SB</vt:lpstr>
      <vt:lpstr>Arial</vt:lpstr>
      <vt:lpstr>Arial</vt:lpstr>
      <vt:lpstr>Calibri</vt:lpstr>
      <vt:lpstr>Times New Roman</vt:lpstr>
      <vt:lpstr>3_預設簡報設計</vt:lpstr>
      <vt:lpstr>Mountain Top</vt:lpstr>
      <vt:lpstr>1_Mountain Top</vt:lpstr>
      <vt:lpstr>Office 佈景主題</vt:lpstr>
      <vt:lpstr>2_Mountain Top</vt:lpstr>
      <vt:lpstr>PowerPoint 簡報</vt:lpstr>
      <vt:lpstr>PowerPoint 簡報</vt:lpstr>
      <vt:lpstr>PowerPoint 簡報</vt:lpstr>
      <vt:lpstr>PowerPoint 簡報</vt:lpstr>
      <vt:lpstr>很久以前…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洗 禮</vt:lpstr>
      <vt:lpstr>PowerPoint 簡報</vt:lpstr>
      <vt:lpstr>PowerPoint 簡報</vt:lpstr>
      <vt:lpstr>PowerPoint 簡報</vt:lpstr>
      <vt:lpstr>PowerPoint 簡報</vt:lpstr>
      <vt:lpstr>https://www.youtube.com/watch?v=ump_DAxpkVk&amp;ab_channel=%E6%B0%B4%E6%B5%81%E4%B9%8B%E9%9F%B3%E8%81%96%E6%A8%82%E5%9C%98SOLSO</vt:lpstr>
      <vt:lpstr>PowerPoint 簡報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LeeSheng</dc:creator>
  <cp:lastModifiedBy>user</cp:lastModifiedBy>
  <cp:revision>52</cp:revision>
  <dcterms:created xsi:type="dcterms:W3CDTF">2015-01-08T07:49:55Z</dcterms:created>
  <dcterms:modified xsi:type="dcterms:W3CDTF">2022-06-25T10:42:40Z</dcterms:modified>
</cp:coreProperties>
</file>