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306" r:id="rId5"/>
    <p:sldId id="307" r:id="rId6"/>
    <p:sldId id="309" r:id="rId7"/>
    <p:sldId id="308" r:id="rId8"/>
    <p:sldId id="323" r:id="rId9"/>
    <p:sldId id="322" r:id="rId10"/>
    <p:sldId id="316" r:id="rId11"/>
    <p:sldId id="318" r:id="rId12"/>
    <p:sldId id="317" r:id="rId13"/>
    <p:sldId id="319" r:id="rId14"/>
    <p:sldId id="314" r:id="rId15"/>
    <p:sldId id="325" r:id="rId16"/>
    <p:sldId id="310" r:id="rId17"/>
    <p:sldId id="312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4967" autoAdjust="0"/>
  </p:normalViewPr>
  <p:slideViewPr>
    <p:cSldViewPr snapToGrid="0">
      <p:cViewPr varScale="1">
        <p:scale>
          <a:sx n="124" d="100"/>
          <a:sy n="124" d="100"/>
        </p:scale>
        <p:origin x="232" y="17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C7BD883-E570-4B0F-9E18-F89D06051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F7825A8-A57B-43B0-BA2C-78F0335611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DE4D-4E38-4D8C-8D32-A26C2FA8CED4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404714-211C-45BF-8164-268C01DCB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6E2E20-ED21-467B-ABCD-FF8842D9D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8736-D8EB-47F3-A4C4-7D5F34ACE92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49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EB2F747-81C0-41F9-A53E-9239588F4D56}" type="datetime1">
              <a:rPr lang="zh-TW" altLang="en-US" smtClean="0"/>
              <a:pPr/>
              <a:t>2023/5/22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939589-3E79-4C82-AA4A-FE78234FAA5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65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96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28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60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44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02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931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31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54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57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0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11" name="直線接點​​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圖形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形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圖形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形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圖片版面配置區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圖片版面配置區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圖片版面配置區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圖片版面配置區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圖形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形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形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" name="直線接點​​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 2 投影片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圖形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圖形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圖形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圖形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形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圖形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685800"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圖形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形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章節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圖形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圖形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形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形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與內容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形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形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圖形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形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7" y="594360"/>
            <a:ext cx="7025281" cy="2843784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A8</a:t>
            </a:r>
            <a:r>
              <a:rPr lang="zh-TW" altLang="en-US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查經</a:t>
            </a:r>
            <a:r>
              <a:rPr lang="en-US" altLang="zh-TW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周六班</a:t>
            </a:r>
            <a:br>
              <a:rPr lang="en-US" altLang="zh-TW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</a:t>
            </a:r>
            <a:br>
              <a:rPr lang="en-US" altLang="zh-TW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5400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</a:t>
            </a:r>
            <a:r>
              <a:rPr lang="en-US" altLang="zh-TW" spc="400" dirty="0"/>
              <a:t>2:25-29</a:t>
            </a:r>
            <a:br>
              <a:rPr lang="en-US" altLang="zh-TW" spc="400" dirty="0"/>
            </a:br>
            <a:r>
              <a:rPr lang="en-US" altLang="zh-TW" spc="400" dirty="0"/>
              <a:t>         3:01-20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02"/>
            <a:ext cx="6772835" cy="117957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羅馬書第三章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7256"/>
            <a:ext cx="10132358" cy="4069716"/>
          </a:xfrm>
        </p:spPr>
        <p:txBody>
          <a:bodyPr rtlCol="0">
            <a:noAutofit/>
          </a:bodyPr>
          <a:lstStyle/>
          <a:p>
            <a:pPr marL="355600" indent="-355600">
              <a:buFont typeface="+mj-lt"/>
              <a:buAutoNum type="arabicPeriod" startAt="1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平安的路，他們未曾知道；</a:t>
            </a:r>
          </a:p>
          <a:p>
            <a:pPr marL="355600" indent="-355600">
              <a:buFont typeface="+mj-lt"/>
              <a:buAutoNum type="arabicPeriod" startAt="18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他們眼中不怕神。</a:t>
            </a:r>
          </a:p>
          <a:p>
            <a:pPr marL="355600" indent="-355600">
              <a:buFont typeface="+mj-lt"/>
              <a:buAutoNum type="arabicPeriod" startAt="19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我們曉得律法上的話都是對律法以下之人說的，好塞住各人的口，叫普世的人都伏在神審判之下。</a:t>
            </a:r>
          </a:p>
          <a:p>
            <a:pPr marL="355600" indent="-355600">
              <a:buFont typeface="+mj-lt"/>
              <a:buAutoNum type="arabicPeriod" startAt="20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所以凡有血氣的，沒有一個因行律法能在神面前稱義，因為律法本是叫人知罪。</a:t>
            </a:r>
          </a:p>
          <a:p>
            <a:br>
              <a:rPr lang="zh-TW" altLang="en-US" sz="2000" dirty="0"/>
            </a:br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774"/>
            <a:ext cx="2743200" cy="3651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55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8BECA-1221-66A1-F578-397D42C6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38C58E-982E-C173-A594-D8ECB421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2" y="-149171"/>
            <a:ext cx="2821666" cy="4351338"/>
          </a:xfrm>
          <a:prstGeom prst="rect">
            <a:avLst/>
          </a:prstGeom>
          <a:noFill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5ACE8A-0DBD-CCE0-D96C-024395CF1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4898" y="1418665"/>
            <a:ext cx="7773662" cy="518751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Q1: </a:t>
            </a:r>
            <a:r>
              <a:rPr lang="zh-TW" altLang="en-US" sz="2800" dirty="0"/>
              <a:t>受洗能得救</a:t>
            </a:r>
            <a:r>
              <a:rPr lang="en-US" altLang="zh-TW" sz="2800" dirty="0"/>
              <a:t>(</a:t>
            </a:r>
            <a:r>
              <a:rPr lang="zh-TW" altLang="en-US" sz="2800" dirty="0"/>
              <a:t>得永生</a:t>
            </a:r>
            <a:r>
              <a:rPr lang="en-US" altLang="zh-TW" sz="2800" dirty="0"/>
              <a:t>)</a:t>
            </a:r>
            <a:r>
              <a:rPr lang="zh-TW" altLang="en-US" sz="2800" dirty="0"/>
              <a:t>嗎？不受洗就不能得救嗎？</a:t>
            </a:r>
          </a:p>
          <a:p>
            <a:pPr marL="0" indent="0">
              <a:buNone/>
            </a:pPr>
            <a:r>
              <a:rPr lang="zh-TW" altLang="en-US" sz="2800" dirty="0"/>
              <a:t>①一定要受洗嗎</a:t>
            </a:r>
            <a:r>
              <a:rPr lang="en-US" altLang="zh-TW" sz="2800" dirty="0"/>
              <a:t>? </a:t>
            </a:r>
            <a:r>
              <a:rPr lang="zh-TW" altLang="en-US" sz="2800" dirty="0"/>
              <a:t>真猶太人不必一定要受肉體的割禮，那麼，真基督徒是否也不必一定要受洗禮？</a:t>
            </a:r>
          </a:p>
          <a:p>
            <a:pPr marL="0" indent="0">
              <a:buNone/>
            </a:pPr>
            <a:r>
              <a:rPr lang="zh-TW" altLang="en-US" sz="2800" dirty="0"/>
              <a:t>②尼哥徳慕問耶穌，耶穌說：水和聖靈重生 </a:t>
            </a:r>
            <a:r>
              <a:rPr lang="en-US" altLang="zh-TW" sz="2800" dirty="0"/>
              <a:t>(</a:t>
            </a:r>
            <a:r>
              <a:rPr lang="zh-TW" altLang="en-US" sz="2800" dirty="0"/>
              <a:t>約</a:t>
            </a:r>
            <a:r>
              <a:rPr lang="en-US" altLang="zh-TW" sz="2800" dirty="0"/>
              <a:t>3)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Q2: </a:t>
            </a:r>
            <a:r>
              <a:rPr lang="zh-TW" altLang="en-US" sz="2800" dirty="0"/>
              <a:t>沒有領受聖靈的基督徒</a:t>
            </a:r>
            <a:r>
              <a:rPr lang="en-US" altLang="zh-TW" sz="2800" dirty="0"/>
              <a:t>(</a:t>
            </a:r>
            <a:r>
              <a:rPr lang="zh-TW" altLang="en-US" sz="2800" dirty="0"/>
              <a:t>即使已受洗</a:t>
            </a:r>
            <a:r>
              <a:rPr lang="en-US" altLang="zh-TW" sz="2800" dirty="0"/>
              <a:t>)</a:t>
            </a:r>
            <a:r>
              <a:rPr lang="zh-TW" altLang="en-US" sz="2800" dirty="0"/>
              <a:t>，是否仍未得救</a:t>
            </a:r>
            <a:r>
              <a:rPr lang="en-US" altLang="zh-TW" sz="2800" dirty="0"/>
              <a:t>(</a:t>
            </a:r>
            <a:r>
              <a:rPr lang="zh-TW" altLang="en-US" sz="2800" dirty="0"/>
              <a:t>得永生</a:t>
            </a:r>
            <a:r>
              <a:rPr lang="en-US" altLang="zh-TW" sz="2800" dirty="0"/>
              <a:t>)?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Q3: </a:t>
            </a:r>
            <a:r>
              <a:rPr lang="zh-TW" altLang="en-US" sz="2800" dirty="0"/>
              <a:t>不受洗就不能領受聖靈嗎</a:t>
            </a:r>
            <a:r>
              <a:rPr lang="en-US" altLang="zh-TW" sz="2800" dirty="0"/>
              <a:t>?</a:t>
            </a:r>
            <a:r>
              <a:rPr lang="zh-TW" altLang="en-US" sz="2800" dirty="0"/>
              <a:t>若要領受聖靈一定要先受洗嗎？</a:t>
            </a:r>
          </a:p>
        </p:txBody>
      </p:sp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689A4FEB-5B1D-40A5-2AE1-4F984090A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11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2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4FAD6A-2CC5-3CA1-1BCC-69B9BA3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提問：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1EA7D0E-297F-A1CF-DD17-72571DBFFEE9}"/>
              </a:ext>
            </a:extLst>
          </p:cNvPr>
          <p:cNvSpPr txBox="1"/>
          <p:nvPr/>
        </p:nvSpPr>
        <p:spPr>
          <a:xfrm>
            <a:off x="1279151" y="1936148"/>
            <a:ext cx="9397814" cy="3894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保羅提到兩種人，“真猶太人”，以及“不是真猶太人”。</a:t>
            </a:r>
            <a:br>
              <a:rPr lang="zh-TW" altLang="en-US" sz="2800" dirty="0"/>
            </a:br>
            <a:r>
              <a:rPr lang="zh-TW" altLang="en-US" sz="28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那麼，是否有“真基督徒”，以及“不是真基督徒”。</a:t>
            </a:r>
            <a:endParaRPr lang="en-US" altLang="zh-TW" sz="2800" b="0" i="0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zh-TW" altLang="en-US" sz="2800" dirty="0"/>
            </a:br>
            <a:r>
              <a:rPr lang="zh-TW" altLang="en-US" sz="28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經上記著：體貼肉體就是死，體貼聖靈乃是生命和平安。</a:t>
            </a:r>
            <a:br>
              <a:rPr lang="zh-TW" altLang="en-US" sz="2800" dirty="0"/>
            </a:br>
            <a:r>
              <a:rPr lang="zh-TW" altLang="en-US" sz="28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試問：一個體貼肉體的基督徒，是否就“不是真基督徒”，那麼他的下場如何？死嗎？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919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366" y="948825"/>
            <a:ext cx="4434840" cy="3236976"/>
          </a:xfrm>
        </p:spPr>
        <p:txBody>
          <a:bodyPr rtlCol="0"/>
          <a:lstStyle/>
          <a:p>
            <a:pPr rtl="0"/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如果你們誰缺少智慧，就當求慷慨施恩、不責備人的上帝，上帝必賜給他智慧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182" y="4276971"/>
            <a:ext cx="4434835" cy="510474"/>
          </a:xfrm>
        </p:spPr>
        <p:txBody>
          <a:bodyPr rtlCol="0"/>
          <a:lstStyle/>
          <a:p>
            <a:pPr rtl="0"/>
            <a:r>
              <a:rPr lang="en-US" altLang="zh-TW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(‭‭‭</a:t>
            </a:r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雅各書‬ ‭</a:t>
            </a:r>
            <a:r>
              <a:rPr lang="en-US" altLang="zh-TW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1‬‬:‭5‬ ‭‬‬)</a:t>
            </a: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 descr="日落時的群山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日期版面配置區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版面配置區 8" descr="日落時的群山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圖片版面配置區 10" descr="日落時的群山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91" y="636648"/>
            <a:ext cx="5276088" cy="2276856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</a:t>
            </a:r>
          </a:p>
        </p:txBody>
      </p:sp>
      <p:pic>
        <p:nvPicPr>
          <p:cNvPr id="15" name="圖片版面配置區 14" descr="暮色中的群山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圖片版面配置區 12" descr="黎明前夜空下的群山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4E981A3-C58C-C47F-CCBB-BE6932CDC244}"/>
              </a:ext>
            </a:extLst>
          </p:cNvPr>
          <p:cNvSpPr txBox="1"/>
          <p:nvPr/>
        </p:nvSpPr>
        <p:spPr>
          <a:xfrm>
            <a:off x="5993222" y="2913504"/>
            <a:ext cx="609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願上帝賜您智慧、能力、聰明，使我們同受造就。</a:t>
            </a:r>
            <a:endParaRPr lang="en-US" altLang="zh-TW" sz="3200" dirty="0"/>
          </a:p>
          <a:p>
            <a:pPr algn="r"/>
            <a:r>
              <a:rPr lang="zh-TW" altLang="en-US" sz="3200" dirty="0"/>
              <a:t>上帝祝福您</a:t>
            </a:r>
            <a:r>
              <a:rPr lang="en-US" altLang="zh-TW" sz="3200" dirty="0"/>
              <a:t>~~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cap="all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查經分享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r" rtl="0"/>
            <a:r>
              <a:rPr lang="en-US" altLang="zh-TW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PART I     </a:t>
            </a:r>
            <a:r>
              <a:rPr lang="zh-TW" altLang="en-US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羅馬書第二章</a:t>
            </a:r>
            <a:r>
              <a:rPr lang="en-US" altLang="zh-TW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25-29</a:t>
            </a:r>
          </a:p>
          <a:p>
            <a:pPr algn="r" rtl="0"/>
            <a:r>
              <a:rPr lang="zh-TW" altLang="en-US" dirty="0"/>
              <a:t>思考與討論</a:t>
            </a:r>
            <a:endParaRPr lang="zh-TW" altLang="en-US" sz="1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r" rtl="0"/>
            <a:endParaRPr lang="en-US" altLang="zh-TW" sz="1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r" rtl="0"/>
            <a:r>
              <a:rPr lang="en-US" altLang="zh-TW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PART I </a:t>
            </a:r>
            <a:r>
              <a:rPr lang="en-US" altLang="zh-TW" sz="1800" dirty="0" err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</a:t>
            </a:r>
            <a:r>
              <a:rPr lang="en-US" altLang="zh-TW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  <a:r>
              <a:rPr lang="zh-TW" altLang="en-US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羅馬書第三章 </a:t>
            </a:r>
            <a:r>
              <a:rPr lang="en-US" altLang="zh-TW" dirty="0"/>
              <a:t>1</a:t>
            </a:r>
            <a:r>
              <a:rPr lang="en-US" altLang="zh-TW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-20</a:t>
            </a:r>
          </a:p>
          <a:p>
            <a:pPr algn="r" rtl="0"/>
            <a:r>
              <a:rPr lang="zh-TW" altLang="en-US" dirty="0"/>
              <a:t>思考與討論</a:t>
            </a:r>
            <a:endParaRPr lang="zh-TW" altLang="en-US" sz="1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版面配置區 5" descr="日落時的群山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dirty="0"/>
              <a:t>第二章 </a:t>
            </a:r>
            <a:r>
              <a:rPr lang="en-US" altLang="zh-TW" dirty="0"/>
              <a:t>25:29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226"/>
            <a:ext cx="6190488" cy="1179576"/>
          </a:xfrm>
        </p:spPr>
        <p:txBody>
          <a:bodyPr rtlCol="0"/>
          <a:lstStyle/>
          <a:p>
            <a:pPr rtl="0"/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羅馬書第二章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31"/>
            <a:ext cx="10132358" cy="4069716"/>
          </a:xfrm>
        </p:spPr>
        <p:txBody>
          <a:bodyPr rtlCol="0">
            <a:noAutofit/>
          </a:bodyPr>
          <a:lstStyle/>
          <a:p>
            <a:pPr marL="450850" indent="-450850" algn="l">
              <a:buFont typeface="+mj-lt"/>
              <a:buAutoNum type="arabicPeriod" startAt="25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你若是行律法的，割禮固然於你有益；若是犯律法的，你的割禮就算不得割禮。</a:t>
            </a:r>
          </a:p>
          <a:p>
            <a:pPr marL="450850" indent="-450850" algn="l">
              <a:buFont typeface="+mj-lt"/>
              <a:buAutoNum type="arabicPeriod" startAt="26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所以那未受割禮的，若遵守律法的條例，他雖然未受割禮，豈不算是有割禮嗎？</a:t>
            </a:r>
          </a:p>
          <a:p>
            <a:pPr marL="450850" indent="-450850" algn="l">
              <a:buFont typeface="+mj-lt"/>
              <a:buAutoNum type="arabicPeriod" startAt="27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而且那本來未受割禮的，若能全守律法，豈不是要審判你這有儀文和割禮竟犯律法的人嗎？</a:t>
            </a:r>
          </a:p>
          <a:p>
            <a:pPr marL="450850" indent="-450850" algn="l">
              <a:buFont typeface="+mj-lt"/>
              <a:buAutoNum type="arabicPeriod" startAt="28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因為外面作猶太人的，不是真猶太人；外面肉身的割禮，也不是真割禮。</a:t>
            </a:r>
          </a:p>
          <a:p>
            <a:pPr marL="450850" indent="-450850" algn="l">
              <a:buFont typeface="+mj-lt"/>
              <a:buAutoNum type="arabicPeriod" startAt="29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惟有裡面作的，才是真猶太人；真割禮也是心裡的，在乎靈，不在乎儀文。這人的稱讚不是從人來的，乃是從神來的。</a:t>
            </a:r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774"/>
            <a:ext cx="2743200" cy="3651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8BECA-1221-66A1-F578-397D42C6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5ACE8A-0DBD-CCE0-D96C-024395CF1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1" y="1825625"/>
            <a:ext cx="7026895" cy="4351338"/>
          </a:xfrm>
        </p:spPr>
        <p:txBody>
          <a:bodyPr>
            <a:normAutofit/>
          </a:bodyPr>
          <a:lstStyle/>
          <a:p>
            <a:endParaRPr lang="en-US" altLang="zh-TW" sz="2800" dirty="0"/>
          </a:p>
          <a:p>
            <a:r>
              <a:rPr lang="zh-TW" altLang="en-US" sz="2800" b="0" i="0" dirty="0">
                <a:effectLst/>
              </a:rPr>
              <a:t>惟有裡面作的，才是真猶太人</a:t>
            </a:r>
            <a:r>
              <a:rPr lang="en-US" altLang="zh-TW" sz="2800" b="0" i="0" dirty="0">
                <a:effectLst/>
              </a:rPr>
              <a:t>(</a:t>
            </a:r>
            <a:r>
              <a:rPr lang="zh-TW" altLang="en-US" sz="2800" b="0" i="0" dirty="0">
                <a:effectLst/>
              </a:rPr>
              <a:t>羅</a:t>
            </a:r>
            <a:r>
              <a:rPr lang="en-US" altLang="zh-TW" sz="2800" b="0" i="0" dirty="0">
                <a:effectLst/>
              </a:rPr>
              <a:t>2:29)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思考</a:t>
            </a:r>
            <a:r>
              <a:rPr lang="en-US" altLang="zh-TW" sz="2800" dirty="0"/>
              <a:t>:</a:t>
            </a:r>
            <a:r>
              <a:rPr lang="zh-TW" altLang="en-US" sz="2800" dirty="0"/>
              <a:t>真割禮之於真猶太人</a:t>
            </a:r>
            <a:r>
              <a:rPr lang="en-US" altLang="zh-TW" sz="2800" dirty="0"/>
              <a:t>(</a:t>
            </a:r>
            <a:r>
              <a:rPr lang="zh-TW" altLang="en-US" sz="2800" dirty="0"/>
              <a:t>包括外邦信主者</a:t>
            </a:r>
            <a:r>
              <a:rPr lang="en-US" altLang="zh-TW" sz="2800" dirty="0"/>
              <a:t>)</a:t>
            </a:r>
            <a:r>
              <a:rPr lang="zh-TW" altLang="en-US" sz="2800" dirty="0"/>
              <a:t>，受洗之於真基督徒</a:t>
            </a:r>
            <a:r>
              <a:rPr lang="en-US" altLang="zh-TW" sz="2800" dirty="0"/>
              <a:t>? 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Q:</a:t>
            </a:r>
            <a:r>
              <a:rPr lang="zh-TW" altLang="en-US" sz="2800" dirty="0"/>
              <a:t>裡面作的、行律法的都是猶太人</a:t>
            </a:r>
            <a:r>
              <a:rPr lang="en-US" altLang="zh-TW" sz="2800" dirty="0"/>
              <a:t>?</a:t>
            </a:r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8EE0960B-81E4-BA80-9874-E5AD60AD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286" y="0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689A4FEB-5B1D-40A5-2AE1-4F984090A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5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89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dirty="0"/>
              <a:t>第三章 </a:t>
            </a:r>
            <a:r>
              <a:rPr lang="en-US" altLang="zh-TW" dirty="0"/>
              <a:t>1:20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94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226"/>
            <a:ext cx="6190488" cy="1179576"/>
          </a:xfrm>
        </p:spPr>
        <p:txBody>
          <a:bodyPr rtlCol="0"/>
          <a:lstStyle/>
          <a:p>
            <a:pPr rtl="0"/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羅馬書第三章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61"/>
            <a:ext cx="10132358" cy="4069716"/>
          </a:xfrm>
        </p:spPr>
        <p:txBody>
          <a:bodyPr rtlCol="0">
            <a:noAutofit/>
          </a:bodyPr>
          <a:lstStyle/>
          <a:p>
            <a:pPr marL="268288" indent="-268288" algn="l"/>
            <a:r>
              <a:rPr lang="en-US" altLang="zh-TW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這樣說來，猶太人有什麼長處？割禮有什麼益處呢？</a:t>
            </a:r>
            <a:endParaRPr lang="en-US" altLang="zh-TW" sz="2400" b="0" i="0" dirty="0">
              <a:solidFill>
                <a:srgbClr val="000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 algn="l"/>
            <a:r>
              <a:rPr lang="en-US" altLang="zh-TW" sz="2400" dirty="0">
                <a:solidFill>
                  <a:srgbClr val="000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凡事大有好處：第一是神的聖言交託他們。</a:t>
            </a:r>
            <a:endParaRPr lang="en-US" altLang="zh-TW" sz="2400" b="0" i="0" dirty="0">
              <a:solidFill>
                <a:srgbClr val="000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 algn="l"/>
            <a:r>
              <a:rPr lang="en-US" altLang="zh-TW" sz="2400" dirty="0">
                <a:solidFill>
                  <a:srgbClr val="000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即便有不信的，這有何妨呢？難道他們的不信就廢掉神的信嗎？</a:t>
            </a:r>
          </a:p>
          <a:p>
            <a:pPr marL="268288" indent="-268288" algn="l"/>
            <a:r>
              <a:rPr lang="en-US" altLang="zh-TW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斷乎不能！不如說，神是真實的，人都是虛謊的。如經上所記：你責備人的時候，顯為公義；被人議論的時候，可以得勝。</a:t>
            </a:r>
            <a:endParaRPr lang="en-US" altLang="zh-TW" sz="2400" b="0" i="0" dirty="0">
              <a:solidFill>
                <a:srgbClr val="000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/>
            <a:r>
              <a:rPr lang="en-US" altLang="zh-TW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0" i="0" dirty="0">
                <a:solidFill>
                  <a:srgbClr val="000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我且照著人的常話說，我們的不義若顯出神的義來，我們可以怎麼說呢？神降怒，是他不義嗎？</a:t>
            </a:r>
          </a:p>
          <a:p>
            <a:pPr algn="l"/>
            <a:endParaRPr lang="zh-TW" altLang="en-US" sz="2400" b="0" i="0" dirty="0">
              <a:solidFill>
                <a:srgbClr val="000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774"/>
            <a:ext cx="2743200" cy="3651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77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02"/>
            <a:ext cx="6772835" cy="117957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羅馬書第三章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31"/>
            <a:ext cx="10132358" cy="4069716"/>
          </a:xfrm>
        </p:spPr>
        <p:txBody>
          <a:bodyPr rtlCol="0">
            <a:noAutofit/>
          </a:bodyPr>
          <a:lstStyle/>
          <a:p>
            <a:pPr marL="268288" indent="-268288" algn="l">
              <a:buFont typeface="+mj-lt"/>
              <a:buAutoNum type="arabicPeriod" startAt="6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斷乎不是！若是這樣，神怎能審判世界呢？</a:t>
            </a:r>
          </a:p>
          <a:p>
            <a:pPr marL="268288" indent="-268288" algn="l">
              <a:buFont typeface="+mj-lt"/>
              <a:buAutoNum type="arabicPeriod" startAt="7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若神的真實，因我的虛謊越發顯出他的榮耀，為什麼我還受審判，好像罪人呢？</a:t>
            </a:r>
          </a:p>
          <a:p>
            <a:pPr marL="268288" indent="-268288" algn="l">
              <a:buFont typeface="+mj-lt"/>
              <a:buAutoNum type="arabicPeriod" startAt="8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為什麼不說，我們可以作惡以成善呢？這是毀謗我們的人說我們有這話。這等人定罪是該當的。</a:t>
            </a:r>
          </a:p>
          <a:p>
            <a:pPr marL="268288" indent="-268288" algn="l">
              <a:buFont typeface="+mj-lt"/>
              <a:buAutoNum type="arabicPeriod" startAt="9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這卻怎麼樣呢？我們比他們強嗎？決不是的！因我們已經證明，猶太人和希利尼人都在罪惡之下。</a:t>
            </a:r>
          </a:p>
          <a:p>
            <a:pPr marL="268288" indent="-268288" algn="l">
              <a:buFont typeface="+mj-lt"/>
              <a:buAutoNum type="arabicPeriod" startAt="10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就如經上所記：沒有義人，連一個也沒有。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774"/>
            <a:ext cx="2743200" cy="3651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98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02"/>
            <a:ext cx="6772835" cy="117957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羅馬書第三章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31"/>
            <a:ext cx="10132358" cy="4069716"/>
          </a:xfrm>
        </p:spPr>
        <p:txBody>
          <a:bodyPr rtlCol="0">
            <a:noAutofit/>
          </a:bodyPr>
          <a:lstStyle/>
          <a:p>
            <a:pPr algn="l">
              <a:buFont typeface="+mj-lt"/>
              <a:buAutoNum type="arabicPeriod" startAt="11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沒有明白的；沒有尋求神的；</a:t>
            </a:r>
          </a:p>
          <a:p>
            <a:pPr algn="l">
              <a:buFont typeface="+mj-lt"/>
              <a:buAutoNum type="arabicPeriod" startAt="12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都是偏離正路，一同變為無用。沒有行善的，連一個也沒有。</a:t>
            </a:r>
          </a:p>
          <a:p>
            <a:pPr algn="l">
              <a:buFont typeface="+mj-lt"/>
              <a:buAutoNum type="arabicPeriod" startAt="13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他們的喉嚨是敞開的墳墓；他們用舌頭弄詭詐，嘴唇裡有虺蛇的毒氣，</a:t>
            </a:r>
          </a:p>
          <a:p>
            <a:pPr algn="l">
              <a:buFont typeface="+mj-lt"/>
              <a:buAutoNum type="arabicPeriod" startAt="14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滿口是咒罵苦毒。</a:t>
            </a:r>
          </a:p>
          <a:p>
            <a:pPr algn="l">
              <a:buFont typeface="+mj-lt"/>
              <a:buAutoNum type="arabicPeriod" startAt="15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殺人流血，他們的腳飛跑，</a:t>
            </a:r>
            <a:endParaRPr lang="en-US" altLang="zh-TW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 startAt="15"/>
            </a:pPr>
            <a:r>
              <a:rPr lang="zh-TW" altLang="en-US" sz="24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所經過的路便行殘害暴虐的事。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774"/>
            <a:ext cx="2743200" cy="3651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485371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21_TF89338750_Win32" id="{5E9B3395-FFAC-414A-B6B7-CD36791E5293}" vid="{68A61A5A-8CF9-4042-8E4C-8CB5B3ADE9C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{76A8EA2E-9A8F-4A33-A02E-3C8895CFDD5E}tf89338750_win32</Template>
  <TotalTime>271</TotalTime>
  <Words>950</Words>
  <Application>Microsoft Macintosh PowerPoint</Application>
  <PresentationFormat>寬螢幕</PresentationFormat>
  <Paragraphs>93</Paragraphs>
  <Slides>14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Microsoft JhengHei UI</vt:lpstr>
      <vt:lpstr>Arial</vt:lpstr>
      <vt:lpstr>Times New Roman</vt:lpstr>
      <vt:lpstr>Univers</vt:lpstr>
      <vt:lpstr>GradientUnivers</vt:lpstr>
      <vt:lpstr>A8查經-周六班 羅馬書          2:25-29          3:01-20</vt:lpstr>
      <vt:lpstr>查經分享 </vt:lpstr>
      <vt:lpstr>羅馬書</vt:lpstr>
      <vt:lpstr>羅馬書第二章</vt:lpstr>
      <vt:lpstr> </vt:lpstr>
      <vt:lpstr>羅馬書</vt:lpstr>
      <vt:lpstr>羅馬書第三章</vt:lpstr>
      <vt:lpstr>羅馬書第三章</vt:lpstr>
      <vt:lpstr>羅馬書第三章</vt:lpstr>
      <vt:lpstr>羅馬書第三章</vt:lpstr>
      <vt:lpstr> </vt:lpstr>
      <vt:lpstr>提問：</vt:lpstr>
      <vt:lpstr>如果你們誰缺少智慧，就當求慷慨施恩、不責備人的上帝，上帝必賜給他智慧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hsinhsu wu</dc:creator>
  <cp:lastModifiedBy>瑩如 莊</cp:lastModifiedBy>
  <cp:revision>7</cp:revision>
  <dcterms:created xsi:type="dcterms:W3CDTF">2023-05-17T11:45:18Z</dcterms:created>
  <dcterms:modified xsi:type="dcterms:W3CDTF">2023-05-22T05:03:05Z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