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95" r:id="rId4"/>
    <p:sldId id="325" r:id="rId5"/>
    <p:sldId id="326" r:id="rId6"/>
    <p:sldId id="327" r:id="rId7"/>
    <p:sldId id="296" r:id="rId8"/>
    <p:sldId id="297" r:id="rId9"/>
    <p:sldId id="298" r:id="rId10"/>
    <p:sldId id="299" r:id="rId11"/>
    <p:sldId id="301" r:id="rId12"/>
    <p:sldId id="302" r:id="rId13"/>
    <p:sldId id="303" r:id="rId14"/>
    <p:sldId id="304" r:id="rId15"/>
    <p:sldId id="305" r:id="rId16"/>
    <p:sldId id="324" r:id="rId17"/>
    <p:sldId id="306" r:id="rId18"/>
    <p:sldId id="328" r:id="rId19"/>
    <p:sldId id="329" r:id="rId20"/>
    <p:sldId id="307" r:id="rId21"/>
    <p:sldId id="323" r:id="rId22"/>
    <p:sldId id="308" r:id="rId23"/>
    <p:sldId id="309" r:id="rId24"/>
    <p:sldId id="310" r:id="rId25"/>
    <p:sldId id="311" r:id="rId26"/>
    <p:sldId id="277" r:id="rId27"/>
    <p:sldId id="278" r:id="rId28"/>
    <p:sldId id="312" r:id="rId29"/>
    <p:sldId id="313" r:id="rId30"/>
    <p:sldId id="314" r:id="rId31"/>
    <p:sldId id="315" r:id="rId32"/>
    <p:sldId id="316" r:id="rId33"/>
    <p:sldId id="317" r:id="rId34"/>
    <p:sldId id="319" r:id="rId35"/>
    <p:sldId id="320" r:id="rId36"/>
    <p:sldId id="321" r:id="rId37"/>
    <p:sldId id="322" r:id="rId38"/>
    <p:sldId id="292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FFF93"/>
    <a:srgbClr val="FFC5C5"/>
    <a:srgbClr val="FFA3A3"/>
    <a:srgbClr val="421E06"/>
    <a:srgbClr val="231003"/>
    <a:srgbClr val="321704"/>
    <a:srgbClr val="582A04"/>
    <a:srgbClr val="482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5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0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74" t="770" b="928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施洗約翰對耶穌基督的見證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法庭上證詞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4589"/>
            <a:ext cx="12192000" cy="321786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耶穌受了洗，隨即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正當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從水裡上來。天忽然為他開了，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u="dotted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神的靈彷彿鴿子降下，</a:t>
            </a:r>
            <a:endParaRPr lang="en-US" altLang="zh-TW" sz="3600" kern="100" dirty="0">
              <a:solidFill>
                <a:srgbClr val="7030A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落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(on) </a:t>
            </a:r>
            <a:r>
              <a:rPr lang="zh-TW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在他身上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從天上有聲音說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宣稱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「這是我的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愛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唯一心愛的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子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我所喜悅的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在他身上我得到喜悅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太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3:13-17)</a:t>
            </a:r>
            <a:endParaRPr lang="zh-TW" altLang="zh-TW" sz="32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853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74" t="770" b="928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施洗約翰對耶穌基督的見證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法庭上證詞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4589"/>
            <a:ext cx="12192000" cy="253206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次日，約翰看見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望向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耶穌來到他那裡，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就說：「看哪，　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神的羔羊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單數陽性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除去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帶走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挪移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世人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,cosmos) 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罪孽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罪惡</a:t>
            </a:r>
            <a:r>
              <a:rPr lang="en-US" altLang="zh-TW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,Sin) </a:t>
            </a:r>
            <a:r>
              <a:rPr lang="zh-TW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的！</a:t>
            </a:r>
          </a:p>
          <a:p>
            <a:pPr marL="762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(1:29-31)</a:t>
            </a:r>
            <a:endParaRPr lang="zh-TW" altLang="zh-TW" sz="32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74" t="770" b="928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施洗約翰對耶穌基督的見證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法庭上證詞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4589"/>
            <a:ext cx="12192000" cy="317976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這就是我曾說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告知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宣稱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有一位在我以後來、反成了在我以前的，</a:t>
            </a:r>
            <a:endParaRPr lang="en-US" altLang="zh-TW" sz="3600" kern="100" dirty="0">
              <a:solidFill>
                <a:srgbClr val="7030A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因他本來在我以前。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有一個人在我以後來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卻比我位份高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因祂在我之前已經存在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(1:29-31)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32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zh-TW" altLang="zh-TW" sz="32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4324351"/>
            <a:ext cx="12192000" cy="25336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1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我先前不認識他，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如今我來用水施洗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潔淨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為要叫他顯明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被知道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給以色列人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(1:29-31)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TW" sz="32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zh-TW" altLang="zh-TW" sz="32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74" t="770" b="928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施洗約翰見證</a:t>
            </a:r>
            <a:r>
              <a:rPr lang="zh-TW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神的兒子！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(1:32-34)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4589"/>
            <a:ext cx="12192000" cy="207486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約翰又作見證說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告知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宣稱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「我曾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專心看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看在眼裡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聖靈，彷彿鴿子從天降下，住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停留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持續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在他的身上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3219450"/>
            <a:ext cx="12192000" cy="36385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我先前不認識他，只是那差我來用水施洗的、對我說：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聖靈降下來，</a:t>
            </a:r>
            <a:endParaRPr lang="en-US" altLang="zh-TW" sz="3600" kern="100" dirty="0">
              <a:solidFill>
                <a:srgbClr val="7030A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住在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停留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持續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誰的身上，誰就是用聖靈施洗的。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了，就證明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做證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這是　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神的兒子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4806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74" t="770" b="928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TW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在自己門徒前宣告主耶穌是神的羔羊！ 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(1:35-37)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4589"/>
            <a:ext cx="12192000" cy="207486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再次日，約翰同兩個門徒站在那裡。 他見耶穌行走，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就說：「看哪，這是　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神的羔羊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！」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582A04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兩個門徒聽見他的話，就跟從</a:t>
            </a:r>
            <a:r>
              <a:rPr lang="en-US" altLang="zh-TW" sz="3600" kern="100" dirty="0">
                <a:solidFill>
                  <a:srgbClr val="582A04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582A04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尾隨</a:t>
            </a:r>
            <a:r>
              <a:rPr lang="en-US" altLang="zh-TW" sz="3600" kern="100" dirty="0">
                <a:solidFill>
                  <a:srgbClr val="582A04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582A04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了耶穌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157412" y="3219450"/>
            <a:ext cx="7877175" cy="1790700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800" kern="1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施洗約翰這時是何種心情呢？ </a:t>
            </a:r>
            <a:endParaRPr lang="en-US" altLang="zh-TW" sz="4800" kern="1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800" kern="1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這兩位門徒是那兩位呢？</a:t>
            </a:r>
            <a:endParaRPr lang="zh-TW" altLang="en-US" sz="4800" kern="100" dirty="0">
              <a:solidFill>
                <a:srgbClr val="00206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74" t="770" b="9288"/>
          <a:stretch/>
        </p:blipFill>
        <p:spPr>
          <a:xfrm>
            <a:off x="0" y="-33416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TW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約翰福音中施洗約翰如何介紹主耶穌</a:t>
            </a:r>
            <a:r>
              <a:rPr lang="en-US" altLang="zh-TW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4589"/>
            <a:ext cx="12192000" cy="450670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zh-TW" altLang="en-US" sz="40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神的羔羊  除去世人罪孽的！</a:t>
            </a:r>
            <a:endParaRPr lang="en-US" altLang="zh-TW" sz="4000" kern="100" dirty="0">
              <a:solidFill>
                <a:srgbClr val="7030A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zh-TW" altLang="en-US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我給他解鞋帶也不配。</a:t>
            </a:r>
            <a:endParaRPr lang="en-US" altLang="zh-TW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zh-TW" altLang="en-US" sz="40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有一位在我以後來、反成了在我以前的，</a:t>
            </a: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     因他本來在我以前。</a:t>
            </a:r>
            <a:endParaRPr lang="en-US" altLang="zh-TW" sz="4000" kern="100" dirty="0">
              <a:solidFill>
                <a:srgbClr val="7030A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 startAt="4"/>
            </a:pPr>
            <a:r>
              <a:rPr lang="zh-TW" altLang="en-US" sz="40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用聖靈施洗的</a:t>
            </a:r>
            <a:endParaRPr lang="en-US" altLang="zh-TW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 startAt="4"/>
            </a:pPr>
            <a:r>
              <a:rPr lang="zh-TW" altLang="en-US" sz="40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神的兒子</a:t>
            </a:r>
            <a:endParaRPr lang="en-US" altLang="zh-TW" sz="4000" kern="100" dirty="0">
              <a:solidFill>
                <a:srgbClr val="7030A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 startAt="4"/>
            </a:pPr>
            <a:endParaRPr lang="en-US" altLang="zh-TW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altLang="zh-TW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831850" indent="-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zh-TW" altLang="en-US" sz="40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主耶穌基督的生命吸引門徒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3714750"/>
          </a:xfrm>
          <a:solidFill>
            <a:srgbClr val="231003">
              <a:alpha val="70000"/>
            </a:srgbClr>
          </a:solidFill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耶穌轉過身來，看見他們跟著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尾隨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，就問他們說：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你們要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尋找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渴望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思考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甚麼？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TW" sz="3600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600" kern="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他們說：「拉比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夫子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，在哪裡住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停留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？」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你們來看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他們就去看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他在哪裡住，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這一天便與他同住；那時約有申正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(10AM)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了。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157412" y="4629151"/>
            <a:ext cx="7877175" cy="1600199"/>
          </a:xfrm>
          <a:prstGeom prst="rect">
            <a:avLst/>
          </a:prstGeom>
          <a:solidFill>
            <a:srgbClr val="231003">
              <a:alpha val="6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8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看見施洗約翰的榜樣，</a:t>
            </a:r>
            <a:r>
              <a:rPr lang="zh-TW" altLang="en-US" sz="4800" kern="1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altLang="zh-TW" sz="4800" kern="1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我們要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尋找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渴望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思考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甚麼？</a:t>
            </a:r>
          </a:p>
        </p:txBody>
      </p:sp>
    </p:spTree>
    <p:extLst>
      <p:ext uri="{BB962C8B-B14F-4D97-AF65-F5344CB8AC3E}">
        <p14:creationId xmlns:p14="http://schemas.microsoft.com/office/powerpoint/2010/main" val="407852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0"/>
            <a:ext cx="12079704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40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聽見約翰的話跟從耶穌的那兩個人，一個是西門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彼得的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兄弟安得烈。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41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他先找著自己的哥哥西門，對他說：「我們遇見彌賽亞了。」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（彌賽亞翻出來就是基督。）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42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於是領他去見耶穌。耶穌看見他，說：「你是約翰的兒子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西門（約翰在馬太十六章十七節稱約拿），你要稱為磯法。」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（磯法翻出來就是彼得。）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43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又次日，耶穌想要往加利利去，遇見腓力，就對他說：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「來跟從我吧。」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44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這腓力是伯賽大人，和安得烈、彼得同城。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45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腓力找著拿但業，對他說：「摩西在律法上所寫的和眾先知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所記的那一位，我們遇見了，就是約瑟的兒子拿撒勒人耶穌。</a:t>
            </a:r>
          </a:p>
        </p:txBody>
      </p:sp>
    </p:spTree>
    <p:extLst>
      <p:ext uri="{BB962C8B-B14F-4D97-AF65-F5344CB8AC3E}">
        <p14:creationId xmlns:p14="http://schemas.microsoft.com/office/powerpoint/2010/main" val="334944123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0"/>
            <a:ext cx="12079704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46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拿但業對他說：「拿撒勒還能出甚麼好的嗎？」腓力說：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「你來看！」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47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耶穌看見拿但業來，就指著他說：「看哪，這是個真以色列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人，他心裡是沒有詭詐的。」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48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拿但業對耶穌說：「你從哪裡知道我呢？」耶穌回答說：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「腓力還沒有招呼你，你在無花果樹底下，我就看見你了。」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49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拿但業說：「拉比，你是　神的兒子，你是以色列的王！」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50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耶穌對他說：「因為我說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在無花果樹底下看見你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你就信嗎？你將要看見比這更大的事」；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51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又說：「我實實在在地告訴你們，你們將要看見天開了，　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神的使者上去下來在人子身上。」</a:t>
            </a:r>
          </a:p>
        </p:txBody>
      </p:sp>
    </p:spTree>
    <p:extLst>
      <p:ext uri="{BB962C8B-B14F-4D97-AF65-F5344CB8AC3E}">
        <p14:creationId xmlns:p14="http://schemas.microsoft.com/office/powerpoint/2010/main" val="112855559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主耶穌基督的生命吸引門徒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2590799"/>
          </a:xfrm>
          <a:solidFill>
            <a:srgbClr val="231003">
              <a:alpha val="70000"/>
            </a:srgbClr>
          </a:solidFill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聽見約翰的話跟從耶穌的那兩個人，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一個是西門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彼得的兄弟安得烈。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他先找著自己的哥哥西門，對他說：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我們遇見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發現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找到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基督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621756" y="3505200"/>
            <a:ext cx="6948487" cy="1600199"/>
          </a:xfrm>
          <a:prstGeom prst="rect">
            <a:avLst/>
          </a:prstGeom>
          <a:solidFill>
            <a:srgbClr val="231003">
              <a:alpha val="60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安德烈為何能如此快的確信</a:t>
            </a:r>
            <a:endParaRPr lang="en-US" altLang="zh-TW" sz="4000" kern="1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他找到彌賽亞了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4800" kern="1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7266733" cy="1323439"/>
          </a:xfrm>
          <a:prstGeom prst="rect">
            <a:avLst/>
          </a:prstGeom>
          <a:solidFill>
            <a:srgbClr val="582A0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施洗約翰的見證</a:t>
            </a:r>
            <a:r>
              <a:rPr lang="en-US" altLang="zh-TW" sz="44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en-US" sz="44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迦拿水變酒</a:t>
            </a: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1:19~2:25)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主耶穌基督的生命吸引門徒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2368445"/>
          </a:xfrm>
          <a:solidFill>
            <a:srgbClr val="231003">
              <a:alpha val="70000"/>
            </a:srgbClr>
          </a:solidFill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耶穌看見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注視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他，說：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「你是約翰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約拿 太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16:17)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的兒子西門，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你要稱為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磯法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磐石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。」（磯法翻出來就是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。）</a:t>
            </a:r>
          </a:p>
        </p:txBody>
      </p:sp>
    </p:spTree>
    <p:extLst>
      <p:ext uri="{BB962C8B-B14F-4D97-AF65-F5344CB8AC3E}">
        <p14:creationId xmlns:p14="http://schemas.microsoft.com/office/powerpoint/2010/main" val="23343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主耶穌基督的生命吸引門徒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1752599"/>
          </a:xfrm>
          <a:solidFill>
            <a:srgbClr val="231003">
              <a:alpha val="70000"/>
            </a:srgbClr>
          </a:solidFill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又次日，耶穌想要往加利利去，遇見腓力，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就對他說：「來跟從我吧。」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這腓力是伯賽大人，和安得烈、彼得同城。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374106" y="5314951"/>
            <a:ext cx="6948487" cy="1409700"/>
          </a:xfrm>
          <a:prstGeom prst="rect">
            <a:avLst/>
          </a:prstGeom>
          <a:solidFill>
            <a:srgbClr val="231003">
              <a:alpha val="6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腓力又是如此快地確信</a:t>
            </a:r>
            <a:endParaRPr lang="en-US" altLang="zh-TW" sz="4000" kern="1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889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他找到彌賽亞了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  <a:endParaRPr lang="zh-TW" altLang="en-US" sz="6000" kern="1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0" y="2667000"/>
            <a:ext cx="12192000" cy="2647950"/>
          </a:xfrm>
          <a:prstGeom prst="rect">
            <a:avLst/>
          </a:prstGeom>
          <a:solidFill>
            <a:srgbClr val="231003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腓力找著拿但業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巴多羅買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，對他說：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摩西在律法上所寫的和眾先知所記的那一位，</a:t>
            </a:r>
            <a:endParaRPr lang="en-US" altLang="zh-TW" sz="3600" kern="100" dirty="0">
              <a:solidFill>
                <a:srgbClr val="79DCFF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我們遇見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發現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找到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就是約瑟的兒子拿撒勒人耶穌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耶和華拯救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77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主耶穌基督的生命吸引門徒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1295399"/>
          </a:xfrm>
          <a:solidFill>
            <a:srgbClr val="231003">
              <a:alpha val="70000"/>
            </a:srgbClr>
          </a:solidFill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拿但業對他說：「拿撒勒還能出甚麼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任何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好的嗎？」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腓力說：「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你來看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！」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0" y="2209800"/>
            <a:ext cx="12192000" cy="4419600"/>
          </a:xfrm>
          <a:prstGeom prst="rect">
            <a:avLst/>
          </a:prstGeom>
          <a:solidFill>
            <a:srgbClr val="231003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耶穌看見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拿但業來，就指著他說：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「看哪，這是個真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實在的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以色列人，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他心裡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在他裡面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是沒有詭詐的。」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拿但業對耶穌說：「你從哪裡知道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我呢？」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耶穌回答說：「腓力還沒有招呼你，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你在無花果樹底下，</a:t>
            </a:r>
            <a:endParaRPr lang="en-US" altLang="zh-TW" sz="3600" kern="100" dirty="0">
              <a:solidFill>
                <a:srgbClr val="FFA3A3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我就看見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你了。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78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主耶穌基督的生命吸引門徒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1619248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拿但業宣告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: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拉比，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你是　神的兒子，你是以色列的王！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495550" y="2533650"/>
            <a:ext cx="7200900" cy="1790700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拿但業在幾句話之間</a:t>
            </a:r>
            <a:r>
              <a:rPr lang="en-US" altLang="zh-TW" sz="48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就確信主耶穌是神的兒子</a:t>
            </a:r>
            <a:r>
              <a:rPr lang="en-US" altLang="zh-TW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1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zh-TW" altLang="en-US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主耶穌的宣告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(1:38-51)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1619248"/>
          </a:xfrm>
          <a:solidFill>
            <a:srgbClr val="231003">
              <a:alpha val="70000"/>
            </a:srgbClr>
          </a:solidFill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我實實在在地告訴你們，你們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將要看見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天開了，　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神的使者上去下來在人子身上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552700" y="2533649"/>
            <a:ext cx="6858000" cy="1790701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耶穌基督 “道成肉身” </a:t>
            </a:r>
            <a:r>
              <a:rPr lang="zh-TW" altLang="en-US" sz="48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對我們有什麼意義呢？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76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841" y="192504"/>
            <a:ext cx="11758863" cy="666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約翰福音第 </a:t>
            </a:r>
            <a:r>
              <a:rPr lang="en-US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章</a:t>
            </a:r>
            <a:endParaRPr lang="en-US" altLang="zh-TW" sz="44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2:1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第三日，在加利利的迦拿有娶親的筵席，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耶穌的母親在那裡。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2:2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耶穌和他的門徒也被請去赴席。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2:3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酒用盡了，耶穌的母親對他說：「他們沒有酒了。」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2:4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耶穌說：「婦人，我與你有甚麼相干？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我的時候還沒有到。」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2:5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他母親對用人說：「他告訴你們甚麼，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你們就做甚麼。」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2:6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照猶太人潔淨的規矩，有六口石缸擺在那裡，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每口可以盛兩三桶水。</a:t>
            </a:r>
          </a:p>
        </p:txBody>
      </p:sp>
    </p:spTree>
    <p:extLst>
      <p:ext uri="{BB962C8B-B14F-4D97-AF65-F5344CB8AC3E}">
        <p14:creationId xmlns:p14="http://schemas.microsoft.com/office/powerpoint/2010/main" val="168533403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841" y="192504"/>
            <a:ext cx="11758863" cy="666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2:7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耶穌對用人說：「把缸倒滿了水。」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他們就倒滿了，直到缸口。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2:8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耶穌又說：「現在可以舀出來，送給管筵席的。」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他們就送了去。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2:9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管筵席的嘗了那水變的酒，並不知道是哪裡來的，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只有舀水的用人知道。管筵席的便叫新郎來，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2:10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對他說：「人都是先擺上好酒，等客喝足了，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才擺上次的，你倒把好酒留到如今！」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2:11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這是耶穌所行的頭一件神蹟，是在加利利的迦拿行的，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顯出他的榮耀來；他的門徒就信他了。</a:t>
            </a:r>
          </a:p>
        </p:txBody>
      </p:sp>
    </p:spTree>
    <p:extLst>
      <p:ext uri="{BB962C8B-B14F-4D97-AF65-F5344CB8AC3E}">
        <p14:creationId xmlns:p14="http://schemas.microsoft.com/office/powerpoint/2010/main" val="14574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81"/>
            <a:ext cx="12192001" cy="6891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780"/>
            <a:ext cx="12192000" cy="1166966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耶穌的第一個神蹟</a:t>
            </a:r>
            <a:r>
              <a:rPr lang="en-US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- 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在迦拿水變酒</a:t>
            </a:r>
            <a:r>
              <a:rPr lang="zh-TW" altLang="zh-TW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(2:1-11)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9186"/>
            <a:ext cx="12192000" cy="1870714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第三日，在加利利的迦拿有</a:t>
            </a:r>
            <a:r>
              <a:rPr lang="zh-TW" altLang="en-US" sz="3600" dirty="0">
                <a:solidFill>
                  <a:srgbClr val="FFC5C5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娶親的筵席</a:t>
            </a:r>
            <a:r>
              <a:rPr lang="en-US" altLang="zh-TW" sz="3600" dirty="0">
                <a:solidFill>
                  <a:srgbClr val="FFC5C5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C5C5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婚宴</a:t>
            </a:r>
            <a:r>
              <a:rPr lang="en-US" altLang="zh-TW" sz="3600" dirty="0">
                <a:solidFill>
                  <a:srgbClr val="FFC5C5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耶穌的母親在那裡。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耶穌和他的門徒也被請去赴席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(into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婚宴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3009900"/>
            <a:ext cx="12192000" cy="1488124"/>
          </a:xfrm>
          <a:prstGeom prst="rect">
            <a:avLst/>
          </a:prstGeom>
          <a:solidFill>
            <a:srgbClr val="421E06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人都是先擺上好酒，等客喝足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喝醉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了，才擺上次的，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…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酒用盡了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耶穌的母親對他說</a:t>
            </a:r>
            <a:r>
              <a:rPr lang="en-US" altLang="zh-TW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告知</a:t>
            </a:r>
            <a:r>
              <a:rPr lang="en-US" altLang="zh-TW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：「他們沒有酒了。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028949" y="4498024"/>
            <a:ext cx="6134100" cy="1693226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4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人的一生好像婚宴</a:t>
            </a:r>
            <a:r>
              <a:rPr lang="en-US" altLang="zh-TW" sz="44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總有酒用盡的時候</a:t>
            </a:r>
            <a:r>
              <a:rPr lang="en-US" altLang="zh-TW" sz="4800" kern="1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  <a:endParaRPr lang="zh-TW" altLang="en-US" sz="48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579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81"/>
            <a:ext cx="12192001" cy="6891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780"/>
            <a:ext cx="12192000" cy="1166966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耶穌的第一個神蹟</a:t>
            </a:r>
            <a:r>
              <a:rPr lang="en-US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- 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在迦拿水變酒</a:t>
            </a:r>
            <a:r>
              <a:rPr lang="zh-TW" altLang="zh-TW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(2:1-11)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9186"/>
            <a:ext cx="12192000" cy="1870714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耶穌說：「</a:t>
            </a:r>
            <a:r>
              <a:rPr lang="zh-TW" altLang="en-US" sz="36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母親（婦人）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，我與你有甚麼相干？ 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我的時候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(hour)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還沒有到。」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他母親對用人說：「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他告訴你們甚麼，你們就做甚麼。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3009900"/>
            <a:ext cx="12192000" cy="2933700"/>
          </a:xfrm>
          <a:prstGeom prst="rect">
            <a:avLst/>
          </a:prstGeom>
          <a:solidFill>
            <a:srgbClr val="421E06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照猶太人潔淨的規矩，有六口石缸擺在那裡，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每口可以盛兩三桶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(40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公升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水。耶穌對用人說：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「把缸倒滿了水。」他們就倒滿了，直到缸口。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耶穌又說：「現在可以舀出來，送給管筵席的。」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他們就送了去。</a:t>
            </a:r>
          </a:p>
        </p:txBody>
      </p:sp>
    </p:spTree>
    <p:extLst>
      <p:ext uri="{BB962C8B-B14F-4D97-AF65-F5344CB8AC3E}">
        <p14:creationId xmlns:p14="http://schemas.microsoft.com/office/powerpoint/2010/main" val="30635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81"/>
            <a:ext cx="12192001" cy="6891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780"/>
            <a:ext cx="12192000" cy="1166966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耶穌的第一個神蹟</a:t>
            </a:r>
            <a:r>
              <a:rPr lang="en-US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- 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在迦拿水變酒</a:t>
            </a:r>
            <a:r>
              <a:rPr lang="zh-TW" altLang="zh-TW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(2:1-11)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9186"/>
            <a:ext cx="12192000" cy="3051814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管筵席的嘗了那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水變</a:t>
            </a:r>
            <a:r>
              <a:rPr lang="en-US" altLang="zh-TW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生成</a:t>
            </a:r>
            <a:r>
              <a:rPr lang="en-US" altLang="zh-TW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被創造</a:t>
            </a:r>
            <a:r>
              <a:rPr lang="en-US" altLang="zh-TW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的酒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並不知道是哪裡來的，只有舀水的用人知道。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管筵席的便叫新郎來，對他說：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「人都是先擺上好酒，等客喝足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酒醉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了，才擺上次的，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你倒把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好酒留到如今！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247898" y="4191000"/>
            <a:ext cx="6781801" cy="1693226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4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水變成酒是本質上的改變</a:t>
            </a:r>
            <a:r>
              <a:rPr lang="en-US" altLang="zh-TW" sz="4400" kern="100" dirty="0">
                <a:solidFill>
                  <a:srgbClr val="FFFF93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en-US" sz="4800" kern="1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是在何時水變成酒的？</a:t>
            </a:r>
            <a:endParaRPr lang="zh-TW" altLang="en-US" sz="48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5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0"/>
            <a:ext cx="12079704" cy="685799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約翰福音第 </a:t>
            </a:r>
            <a:r>
              <a:rPr lang="en-US" altLang="zh-TW" sz="44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章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19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約翰所作的見證記在下面：猶太人從耶路撒冷差祭司和利未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人到約翰那裡，問他說：「你是誰？」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20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他就明說，並不隱瞞，明說：「我不是基督。」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21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他們又問他說：「這樣，你是誰呢？是以利亞嗎？」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他說：「我不是。」「是那先知嗎？」他回答說：「不是。」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22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於是他們說：「你到底是誰，叫我們好回覆差我們來的人。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你自己說，你是誰？」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23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他說：「我就是那在曠野有人聲喊著說：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修直主的道路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正如先知以賽亞所說的。」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24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那些人是法利賽人差來的（那差來的是法利賽人）；</a:t>
            </a:r>
          </a:p>
        </p:txBody>
      </p:sp>
    </p:spTree>
    <p:extLst>
      <p:ext uri="{BB962C8B-B14F-4D97-AF65-F5344CB8AC3E}">
        <p14:creationId xmlns:p14="http://schemas.microsoft.com/office/powerpoint/2010/main" val="359952685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81"/>
            <a:ext cx="12192001" cy="6891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780"/>
            <a:ext cx="12192000" cy="1166966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耶穌的第一個神蹟</a:t>
            </a:r>
            <a:r>
              <a:rPr lang="en-US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- 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在迦拿水變酒</a:t>
            </a:r>
            <a:r>
              <a:rPr lang="zh-TW" altLang="zh-TW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(2:1-11)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705098" y="1259765"/>
            <a:ext cx="6781801" cy="2158046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52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好酒留到如今！</a:t>
            </a:r>
            <a:endParaRPr lang="en-US" altLang="zh-TW" sz="5200" kern="1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我們人生中遇見主</a:t>
            </a:r>
            <a:r>
              <a:rPr lang="en-US" altLang="zh-TW" sz="48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生命才被改變！</a:t>
            </a:r>
            <a:endParaRPr lang="zh-TW" altLang="en-US" sz="48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705098" y="3966334"/>
            <a:ext cx="6781801" cy="1805816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65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耶穌基督</a:t>
            </a:r>
            <a:endParaRPr lang="en-US" altLang="zh-TW" sz="6500" kern="1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8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是我們最深最真實的滿足！</a:t>
            </a:r>
            <a:endParaRPr lang="zh-TW" altLang="en-US" sz="48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96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81"/>
            <a:ext cx="12192001" cy="6891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780"/>
            <a:ext cx="12192000" cy="1166966"/>
          </a:xfrm>
          <a:solidFill>
            <a:srgbClr val="421E0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迦拿水變酒的神蹟帶來的果效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9186"/>
            <a:ext cx="12192000" cy="2404114"/>
          </a:xfrm>
          <a:solidFill>
            <a:srgbClr val="421E06">
              <a:alpha val="70000"/>
            </a:srgbClr>
          </a:solidFill>
        </p:spPr>
        <p:txBody>
          <a:bodyPr>
            <a:no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這是耶穌所行的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頭一件神蹟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開始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+sign)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是在加利利的迦拿行的，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顯出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公開披露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被知道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他的榮耀來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他的門徒就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信</a:t>
            </a:r>
            <a:r>
              <a:rPr lang="en-US" altLang="zh-TW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信入</a:t>
            </a:r>
            <a:r>
              <a:rPr lang="en-US" altLang="zh-TW" sz="3600" dirty="0">
                <a:solidFill>
                  <a:srgbClr val="79DC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他了。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3543300"/>
            <a:ext cx="12192000" cy="2590800"/>
          </a:xfrm>
          <a:prstGeom prst="rect">
            <a:avLst/>
          </a:prstGeom>
          <a:solidFill>
            <a:srgbClr val="421E06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A.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神蹟是個 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sign,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是個指標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指明主耶穌是神的兒子</a:t>
            </a:r>
          </a:p>
          <a:p>
            <a:pPr marL="54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B.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神蹟顯出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公開披露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被知道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神兒子的榮耀來</a:t>
            </a:r>
          </a:p>
          <a:p>
            <a:pPr marL="54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C.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主耶穌剛收的門徒就因神蹟信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信入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基督了</a:t>
            </a:r>
          </a:p>
        </p:txBody>
      </p:sp>
    </p:spTree>
    <p:extLst>
      <p:ext uri="{BB962C8B-B14F-4D97-AF65-F5344CB8AC3E}">
        <p14:creationId xmlns:p14="http://schemas.microsoft.com/office/powerpoint/2010/main" val="34357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158875"/>
          </a:xfrm>
        </p:spPr>
        <p:txBody>
          <a:bodyPr>
            <a:normAutofit fontScale="90000"/>
          </a:bodyPr>
          <a:lstStyle/>
          <a:p>
            <a:r>
              <a:rPr lang="zh-TW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耶穌做的第一件事</a:t>
            </a:r>
            <a:r>
              <a:rPr lang="en-US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  </a:t>
            </a:r>
            <a:r>
              <a:rPr lang="zh-TW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潔淨聖殿</a:t>
            </a:r>
            <a:br>
              <a:rPr lang="en-US" altLang="zh-TW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(2:12-25)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158874"/>
            <a:ext cx="8248650" cy="55276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猶太人的逾越節近了，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耶穌就上耶路撒冷去。</a:t>
            </a:r>
            <a:b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看見殿裡有賣牛、羊、鴿子的，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並有兌換銀錢的人坐在那裡，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耶穌就拿繩子做成鞭子，</a:t>
            </a:r>
            <a:endParaRPr lang="en-US" altLang="zh-TW" sz="3600" kern="100" dirty="0">
              <a:solidFill>
                <a:srgbClr val="FFC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把牛羊都趕出殿去，</a:t>
            </a:r>
            <a:endParaRPr lang="en-US" altLang="zh-TW" sz="3600" kern="100" dirty="0">
              <a:solidFill>
                <a:srgbClr val="FFC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倒出兌換銀錢之人的銀錢，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推翻他們的桌子，又對賣鴿子的說：「</a:t>
            </a:r>
            <a:r>
              <a:rPr lang="zh-TW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把這些東西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從這裡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拿去！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…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3768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158875"/>
          </a:xfrm>
        </p:spPr>
        <p:txBody>
          <a:bodyPr>
            <a:normAutofit/>
          </a:bodyPr>
          <a:lstStyle/>
          <a:p>
            <a:r>
              <a:rPr lang="zh-TW" altLang="en-US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我父的殿</a:t>
            </a:r>
            <a:r>
              <a:rPr lang="en-US" altLang="zh-TW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(v.16-17)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不要將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我父的殿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當作買賣的地方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市場的所在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他的門徒就想起經上記著說：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我為你的殿心裡焦急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熱衷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忌妒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如同火燒。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對你的殿的熱心耗盡我！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6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257299"/>
          </a:xfrm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耶穌三日內要再建立這殿 </a:t>
            </a:r>
            <a:br>
              <a:rPr lang="en-US" altLang="zh-TW" sz="49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(v.18-22)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因此猶太人問他說：「你既做這些事，還顯甚麼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sign)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給我們看呢？」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你們拆毀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毀滅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我三日內要再建立起來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使它立起來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3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42875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耶穌三日內要再建立這殿 </a:t>
            </a:r>
            <a:br>
              <a:rPr lang="en-US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(v.18-22)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但耶穌這話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告知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是以他的身體為殿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聖殿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所以到他從死裡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死人裡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復活以後，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門徒就想起他說過這話，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便信了聖經和耶穌所說的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(logos)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486274" y="4633084"/>
            <a:ext cx="7162802" cy="1348616"/>
          </a:xfrm>
          <a:prstGeom prst="rect">
            <a:avLst/>
          </a:prstGeom>
          <a:solidFill>
            <a:srgbClr val="231003">
              <a:alpha val="70000"/>
            </a:srgb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9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5700" kern="1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如今我們的身體就是神的殿</a:t>
            </a:r>
          </a:p>
          <a:p>
            <a:pPr marL="108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5200" kern="1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如何保持自己的聖殿潔淨呢？</a:t>
            </a:r>
            <a:endParaRPr lang="zh-TW" altLang="en-US" sz="52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0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24" r="4485" b="1944"/>
          <a:stretch/>
        </p:blipFill>
        <p:spPr>
          <a:xfrm>
            <a:off x="0" y="0"/>
            <a:ext cx="394335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43350" y="0"/>
            <a:ext cx="8248650" cy="1257299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因神蹟，人就信入他的名</a:t>
            </a:r>
            <a:br>
              <a:rPr lang="en-US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(v.23-25)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3350" y="1428750"/>
            <a:ext cx="8248650" cy="5257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當耶穌在耶路撒冷過逾越節的時候，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有許多人看見他所行的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signs)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，就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信了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他的名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耶和華拯救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耶穌卻不將自己交託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相信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因為他知道萬人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 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all)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也用不著誰見證人怎樣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不需要有某人為人來作證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因他知道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人心裡</a:t>
            </a:r>
            <a:endParaRPr lang="en-US" altLang="zh-TW" sz="3600" kern="100" dirty="0">
              <a:solidFill>
                <a:srgbClr val="92D05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所存的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是甚麼在人裡面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6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3432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192504"/>
            <a:ext cx="12079704" cy="66654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25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他們就問他說：「你既不是基督，不是以利亞，也不是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那先知，為甚麼施洗呢？」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26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約翰回答說：「我是用水施洗，但有一位站在你們中間，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是你們不認識的，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27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就是那在我以後來的，我給他解鞋帶也不配。」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28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這是在約旦河外伯大尼，約翰施洗的地方作的見證。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29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次日，約翰看見耶穌來到他那裡，就說：「看哪，神的羔羊，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除去（背負）世人罪孽的！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30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這就是我曾說：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有一位在我以後來、反成了在我以前的，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因他本來在我以前。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31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我先前不認識他，如今我來用水施洗，為要叫他顯明給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以色列人。」</a:t>
            </a:r>
          </a:p>
        </p:txBody>
      </p:sp>
    </p:spTree>
    <p:extLst>
      <p:ext uri="{BB962C8B-B14F-4D97-AF65-F5344CB8AC3E}">
        <p14:creationId xmlns:p14="http://schemas.microsoft.com/office/powerpoint/2010/main" val="42002124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0"/>
            <a:ext cx="12079704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32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約翰又作見證說：「我曾看見聖靈，彷彿鴿子從天降下，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住在他的身上。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33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我先前不認識他，只是那差我來用水施洗的、對我說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看見聖靈降下來，住在誰的身上，誰就是用聖靈施洗的。</a:t>
            </a: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34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我看見了，就證明這是　神的兒子。」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35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再次日，約翰同兩個門徒站在那裡。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36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他見耶穌行走，就說：「看哪，這是　神的羔羊！」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37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兩個門徒聽見他的話，就跟從了耶穌。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38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耶穌轉過身來，看見他們跟著，就問他們說：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「你們要甚麼？」他們說：「拉比，在哪裡住？」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39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耶穌說：「你們來看。」他們就去看他在哪裡住，這一天</a:t>
            </a:r>
            <a:endParaRPr lang="en-US" altLang="zh-TW" sz="3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便與他同住；那時約有申正了。</a:t>
            </a:r>
          </a:p>
        </p:txBody>
      </p:sp>
    </p:spTree>
    <p:extLst>
      <p:ext uri="{BB962C8B-B14F-4D97-AF65-F5344CB8AC3E}">
        <p14:creationId xmlns:p14="http://schemas.microsoft.com/office/powerpoint/2010/main" val="38974237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" r="19109" b="4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45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施洗約翰的見證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33451"/>
            <a:ext cx="12192000" cy="2514599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約翰所作的見證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法庭上證詞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記在下面：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猶太人從耶路撒冷差祭司和利未人到約翰那裡，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問他說：「</a:t>
            </a:r>
            <a:r>
              <a:rPr lang="zh-TW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你是誰？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(v.19)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 </a:t>
            </a: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那些人是法利賽人差來的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(v.24)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2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" r="19109" b="4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45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施洗約翰的見證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33451"/>
            <a:ext cx="12192000" cy="306704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zh-TW" altLang="zh-TW" sz="32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06527"/>
              </p:ext>
            </p:extLst>
          </p:nvPr>
        </p:nvGraphicFramePr>
        <p:xfrm>
          <a:off x="171450" y="1104901"/>
          <a:ext cx="11849100" cy="2724149"/>
        </p:xfrm>
        <a:graphic>
          <a:graphicData uri="http://schemas.openxmlformats.org/drawingml/2006/table">
            <a:tbl>
              <a:tblPr firstRow="1" firstCol="1" bandRow="1"/>
              <a:tblGrid>
                <a:gridCol w="5083647">
                  <a:extLst>
                    <a:ext uri="{9D8B030D-6E8A-4147-A177-3AD203B41FA5}">
                      <a16:colId xmlns:a16="http://schemas.microsoft.com/office/drawing/2014/main" val="521688914"/>
                    </a:ext>
                  </a:extLst>
                </a:gridCol>
                <a:gridCol w="6765453">
                  <a:extLst>
                    <a:ext uri="{9D8B030D-6E8A-4147-A177-3AD203B41FA5}">
                      <a16:colId xmlns:a16="http://schemas.microsoft.com/office/drawing/2014/main" val="1224172020"/>
                    </a:ext>
                  </a:extLst>
                </a:gridCol>
              </a:tblGrid>
              <a:tr h="1375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你是誰？</a:t>
                      </a:r>
                      <a:endParaRPr lang="zh-TW" sz="4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他就明說</a:t>
                      </a:r>
                      <a:r>
                        <a:rPr lang="en-US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坦承</a:t>
                      </a:r>
                      <a:r>
                        <a:rPr lang="en-US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，並不隱瞞，</a:t>
                      </a:r>
                      <a:endParaRPr lang="zh-TW" sz="4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明說</a:t>
                      </a:r>
                      <a:r>
                        <a:rPr lang="en-US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坦承</a:t>
                      </a:r>
                      <a:r>
                        <a:rPr lang="en-US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：「</a:t>
                      </a:r>
                      <a:r>
                        <a:rPr lang="zh-TW" sz="36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我不是基督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。」</a:t>
                      </a:r>
                      <a:endParaRPr lang="zh-TW" sz="4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64845"/>
                  </a:ext>
                </a:extLst>
              </a:tr>
              <a:tr h="672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你是誰呢？是以利亞嗎？</a:t>
                      </a:r>
                      <a:endParaRPr lang="zh-TW" sz="40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他說</a:t>
                      </a:r>
                      <a:r>
                        <a:rPr lang="en-US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告知</a:t>
                      </a:r>
                      <a:r>
                        <a:rPr lang="en-US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：「我不是。」</a:t>
                      </a:r>
                      <a:endParaRPr lang="zh-TW" sz="4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848089"/>
                  </a:ext>
                </a:extLst>
              </a:tr>
              <a:tr h="67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是那先知嗎？</a:t>
                      </a:r>
                      <a:endParaRPr lang="zh-TW" sz="4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華康儷中黑(P)" panose="020B0500000000000000" pitchFamily="34" charset="-120"/>
                          <a:cs typeface="Times New Roman" panose="02020603050405020304" pitchFamily="18" charset="0"/>
                        </a:rPr>
                        <a:t>他回答說：「不是。」</a:t>
                      </a:r>
                      <a:endParaRPr lang="zh-TW" sz="4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39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8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" r="19109" b="4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45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施洗約翰的見證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33451"/>
            <a:ext cx="12192000" cy="3200399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於是他們說：「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你到底是誰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，叫我們好回覆差我們來的人。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你自己說，你是誰？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關於你自己你說什麼呢？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他說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確認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：「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我就是那在曠野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獨居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有人聲喊著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吶喊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嚴肅宣告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說：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修直主的道路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，正如先知以賽亞所說的。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87165" y="4152900"/>
            <a:ext cx="6579045" cy="1446550"/>
          </a:xfrm>
          <a:prstGeom prst="rect">
            <a:avLst/>
          </a:prstGeom>
          <a:solidFill>
            <a:srgbClr val="9BBB59">
              <a:lumMod val="75000"/>
            </a:srgb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施洗約翰聲望正盛的時候</a:t>
            </a:r>
            <a:r>
              <a:rPr lang="en-US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zh-TW" altLang="en-US" sz="44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卻忠於神所託付他的角色</a:t>
            </a:r>
            <a:r>
              <a:rPr lang="en-US" altLang="zh-TW" sz="44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  <a:endParaRPr kumimoji="0" lang="zh-TW" altLang="zh-TW" sz="4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" r="19109" b="4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施洗約翰為何給人施洗？ 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(1:22-23)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3124199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他們就問他說：「你既不是基督，不是以利亞，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也不是那先知，為甚麼施洗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潔淨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呢？」 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約翰回答說：「我是用水施洗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潔淨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有一位站在你們中間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，是你們不認識的，</a:t>
            </a:r>
          </a:p>
          <a:p>
            <a:pPr marL="108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就是那在我以後來的，我給他解鞋帶也不配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15606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3702</Words>
  <Application>Microsoft Office PowerPoint</Application>
  <PresentationFormat>寬螢幕</PresentationFormat>
  <Paragraphs>292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華康中圓體(P)</vt:lpstr>
      <vt:lpstr>華康魏碑體(P)</vt:lpstr>
      <vt:lpstr>Arial</vt:lpstr>
      <vt:lpstr>Calibri</vt:lpstr>
      <vt:lpstr>Calibri Light</vt:lpstr>
      <vt:lpstr>Times New Roman</vt:lpstr>
      <vt:lpstr>1_Office 佈景主題</vt:lpstr>
      <vt:lpstr>2_Office 佈景主題</vt:lpstr>
      <vt:lpstr>PowerPoint 簡報</vt:lpstr>
      <vt:lpstr>PowerPoint 簡報</vt:lpstr>
      <vt:lpstr>PowerPoint 簡報</vt:lpstr>
      <vt:lpstr>PowerPoint 簡報</vt:lpstr>
      <vt:lpstr>PowerPoint 簡報</vt:lpstr>
      <vt:lpstr>施洗約翰的見證</vt:lpstr>
      <vt:lpstr>施洗約翰的見證</vt:lpstr>
      <vt:lpstr>施洗約翰的見證</vt:lpstr>
      <vt:lpstr>施洗約翰為何給人施洗？ (1:22-23)</vt:lpstr>
      <vt:lpstr>施洗約翰對耶穌基督的見證(法庭上證詞)</vt:lpstr>
      <vt:lpstr>施洗約翰對耶穌基督的見證(法庭上證詞)</vt:lpstr>
      <vt:lpstr>施洗約翰對耶穌基督的見證(法庭上證詞)</vt:lpstr>
      <vt:lpstr>施洗約翰見證神的兒子！(1:32-34)</vt:lpstr>
      <vt:lpstr>在自己門徒前宣告主耶穌是神的羔羊！ (1:35-37)</vt:lpstr>
      <vt:lpstr>約翰福音中施洗約翰如何介紹主耶穌?</vt:lpstr>
      <vt:lpstr>主耶穌基督的生命吸引門徒 (1:38-51)</vt:lpstr>
      <vt:lpstr>PowerPoint 簡報</vt:lpstr>
      <vt:lpstr>PowerPoint 簡報</vt:lpstr>
      <vt:lpstr>主耶穌基督的生命吸引門徒 (1:38-51)</vt:lpstr>
      <vt:lpstr>主耶穌基督的生命吸引門徒 (1:38-51)</vt:lpstr>
      <vt:lpstr>主耶穌基督的生命吸引門徒 (1:38-51)</vt:lpstr>
      <vt:lpstr>主耶穌基督的生命吸引門徒 (1:38-51)</vt:lpstr>
      <vt:lpstr>主耶穌基督的生命吸引門徒 (1:38-51)</vt:lpstr>
      <vt:lpstr>主耶穌的宣告(1:38-51)</vt:lpstr>
      <vt:lpstr>PowerPoint 簡報</vt:lpstr>
      <vt:lpstr>PowerPoint 簡報</vt:lpstr>
      <vt:lpstr>耶穌的第一個神蹟- 在迦拿水變酒 (2:1-11)</vt:lpstr>
      <vt:lpstr>耶穌的第一個神蹟- 在迦拿水變酒 (2:1-11)</vt:lpstr>
      <vt:lpstr>耶穌的第一個神蹟- 在迦拿水變酒 (2:1-11)</vt:lpstr>
      <vt:lpstr>耶穌的第一個神蹟- 在迦拿水變酒 (2:1-11)</vt:lpstr>
      <vt:lpstr>迦拿水變酒的神蹟帶來的果效</vt:lpstr>
      <vt:lpstr>耶穌做的第一件事  潔淨聖殿  (2:12-25)</vt:lpstr>
      <vt:lpstr>我父的殿 (v.16-17)</vt:lpstr>
      <vt:lpstr>耶穌三日內要再建立這殿  (v.18-22)</vt:lpstr>
      <vt:lpstr>耶穌三日內要再建立這殿  (v.18-22)</vt:lpstr>
      <vt:lpstr>因神蹟，人就信入他的名 (v.23-25)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72</cp:revision>
  <dcterms:created xsi:type="dcterms:W3CDTF">2024-09-14T03:56:48Z</dcterms:created>
  <dcterms:modified xsi:type="dcterms:W3CDTF">2025-01-18T13:12:35Z</dcterms:modified>
</cp:coreProperties>
</file>