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70" r:id="rId5"/>
    <p:sldId id="295" r:id="rId6"/>
    <p:sldId id="346" r:id="rId7"/>
    <p:sldId id="347" r:id="rId8"/>
    <p:sldId id="317" r:id="rId9"/>
    <p:sldId id="319" r:id="rId10"/>
    <p:sldId id="320" r:id="rId11"/>
    <p:sldId id="321" r:id="rId12"/>
    <p:sldId id="322" r:id="rId13"/>
    <p:sldId id="348" r:id="rId14"/>
    <p:sldId id="349" r:id="rId15"/>
    <p:sldId id="350" r:id="rId16"/>
    <p:sldId id="323" r:id="rId17"/>
    <p:sldId id="325" r:id="rId18"/>
    <p:sldId id="332" r:id="rId19"/>
    <p:sldId id="333" r:id="rId20"/>
    <p:sldId id="326" r:id="rId21"/>
    <p:sldId id="327" r:id="rId22"/>
    <p:sldId id="328" r:id="rId23"/>
    <p:sldId id="329" r:id="rId24"/>
    <p:sldId id="330" r:id="rId25"/>
    <p:sldId id="331" r:id="rId26"/>
    <p:sldId id="345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298" r:id="rId35"/>
    <p:sldId id="342" r:id="rId36"/>
    <p:sldId id="343" r:id="rId37"/>
    <p:sldId id="344" r:id="rId38"/>
    <p:sldId id="292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FFC5C5"/>
    <a:srgbClr val="4A206A"/>
    <a:srgbClr val="000E2A"/>
    <a:srgbClr val="FFFF93"/>
    <a:srgbClr val="FFA3A3"/>
    <a:srgbClr val="421E06"/>
    <a:srgbClr val="231003"/>
    <a:srgbClr val="321704"/>
    <a:srgbClr val="58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91" autoAdjust="0"/>
    <p:restoredTop sz="94660"/>
  </p:normalViewPr>
  <p:slideViewPr>
    <p:cSldViewPr snapToGrid="0">
      <p:cViewPr>
        <p:scale>
          <a:sx n="75" d="100"/>
          <a:sy n="75" d="100"/>
        </p:scale>
        <p:origin x="80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6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5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6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0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5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1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1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09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66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928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36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26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61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94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96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9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8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958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997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643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96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7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398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742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633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724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82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02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232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34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620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34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58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5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01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902-44AC-4DE5-88BB-4316634AC1DC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2025/2/4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CBF0-00F0-4CAD-BBA7-06E01AEF4D27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吳黎生 牧師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62838" y="527901"/>
            <a:ext cx="4825360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請大家先預讀</a:t>
            </a:r>
            <a:endParaRPr lang="en-US" altLang="zh-TW" sz="4400" dirty="0" smtClean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2:12~3:36</a:t>
            </a:r>
            <a:r>
              <a:rPr lang="zh-TW" alt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1600"/>
            <a:ext cx="12192000" cy="652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有一個法利賽人，名叫尼哥底母，是猶太人的官。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3:2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這人夜裡來見耶穌，說：「拉比，我們知道你是由　神那裡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來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作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師傅的；因為你所行的神蹟，若沒有　神同在，無人能行。」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3:3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耶穌回答說：「我實實在在地告訴你，人若不重生，就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不能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見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　神的國。」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3:4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尼哥底母說：「人已經老了，如何能重生呢？豈能再進母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腹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生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出來嗎？」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3:5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耶穌說：「我實實在在地告訴你，人若不是從水和聖靈生的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就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不能進　神的國。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3:6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從肉身生的就是肉身；從靈生的就是靈。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644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1600"/>
            <a:ext cx="12192000" cy="652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3:7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我說：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『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你們必須重生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』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，你不要以為希奇。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3:8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風隨著意思吹，你聽見風的響聲，卻不曉得從哪裡來，往哪裡去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；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凡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從聖靈生的，也是如此。」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3:9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尼哥底母問他說：「怎能有這事呢？」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3:10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耶穌回答說：「你是以色列人的先生，還不明白這事嗎？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3:11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我實實在在地告訴你，我們所說的是我們知道的；我們所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見證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的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是我們見過的；你們卻不領受我們的見證。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3:12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我對你們說地上的事，你們尚且不信，若說天上的事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如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何能信呢？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3:13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除了從天降下、仍舊在天的人子，沒有人升過天。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3:14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摩西在曠野怎樣舉蛇，人子也必照樣被舉起來，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3:15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叫一切信他的都得永生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（叫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一切信的人在他裡面得永生）。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4226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1600"/>
            <a:ext cx="12192000" cy="652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3:16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　神愛世人，甚至將他的獨生子賜給他們，叫一切信他的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不致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滅亡，反得永生。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3:17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因為　神差他的兒子降世，不是要定世人的罪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（審判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世人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；），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乃是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要叫世人因他得救。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3:18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信他的人，不被定罪；不信的人，罪已經定了，因為他不信　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神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獨生子的名。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3:19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光來到世間，世人因自己的行為是惡的，不愛光，倒愛黑暗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定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他們的罪就是在此。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3:20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凡作惡的便恨光，並不來就光，恐怕他的行為受責備。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3:21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但行真理的必來就光，要顯明他所行的是靠　神而行。」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6122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743" r="40495"/>
          <a:stretch/>
        </p:blipFill>
        <p:spPr>
          <a:xfrm>
            <a:off x="0" y="0"/>
            <a:ext cx="38481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8100" y="138112"/>
            <a:ext cx="7670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耶穌第一個講論</a:t>
            </a:r>
            <a:r>
              <a:rPr lang="en-US" altLang="zh-TW" sz="54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如何</a:t>
            </a:r>
            <a:r>
              <a:rPr lang="zh-TW" altLang="en-US" sz="6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進</a:t>
            </a:r>
            <a:r>
              <a:rPr lang="zh-TW" alt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神的</a:t>
            </a:r>
            <a:r>
              <a:rPr lang="zh-TW" altLang="en-US" sz="6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國</a:t>
            </a:r>
            <a:r>
              <a:rPr lang="en-US" altLang="zh-TW" sz="6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  <a:endParaRPr lang="zh-TW" altLang="en-US" sz="5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8100" y="1601787"/>
            <a:ext cx="8343900" cy="4351338"/>
          </a:xfrm>
        </p:spPr>
        <p:txBody>
          <a:bodyPr>
            <a:normAutofit/>
          </a:bodyPr>
          <a:lstStyle/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59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743" r="40495"/>
          <a:stretch/>
        </p:blipFill>
        <p:spPr>
          <a:xfrm>
            <a:off x="0" y="0"/>
            <a:ext cx="38481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8100" y="0"/>
            <a:ext cx="7670800" cy="1257299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耶穌第一個講論</a:t>
            </a:r>
            <a:r>
              <a:rPr lang="en-US" altLang="zh-TW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如何</a:t>
            </a: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進</a:t>
            </a:r>
            <a:r>
              <a:rPr lang="zh-TW" alt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神的</a:t>
            </a: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國</a:t>
            </a:r>
            <a:r>
              <a:rPr lang="en-US" altLang="zh-TW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  <a:endParaRPr lang="zh-TW" altLang="en-US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8100" y="1435894"/>
            <a:ext cx="8343900" cy="39862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現在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有一個法利賽人</a:t>
            </a: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名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叫尼哥底</a:t>
            </a: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母，是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猶太人的</a:t>
            </a: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官。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</a:t>
            </a:r>
            <a:r>
              <a:rPr lang="zh-TW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人夜裡來見耶穌，說</a:t>
            </a:r>
            <a:r>
              <a:rPr lang="zh-TW" altLang="zh-TW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6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拉比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老師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，我們知道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是由　神那裡來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作師傅的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教導關於神的人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因為你所行的神蹟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(signs)</a:t>
            </a:r>
            <a:r>
              <a:rPr lang="zh-TW" altLang="en-US" sz="3600" dirty="0" smtClean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 smtClean="0">
              <a:solidFill>
                <a:srgbClr val="FFFF93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 smtClean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若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沒有　神同在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在之後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…)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，無人能行。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743" r="40495"/>
          <a:stretch/>
        </p:blipFill>
        <p:spPr>
          <a:xfrm>
            <a:off x="0" y="0"/>
            <a:ext cx="38481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8100" y="0"/>
            <a:ext cx="7670800" cy="1346269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人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若不重生，</a:t>
            </a:r>
            <a:r>
              <a:rPr lang="en-US" altLang="zh-TW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就不能見 神的</a:t>
            </a:r>
            <a:r>
              <a:rPr lang="zh-TW" alt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國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 3-4)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8100" y="1437619"/>
            <a:ext cx="8343900" cy="405764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我實實在在地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阿們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阿們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!)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告訴你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任何人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若不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重生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再次生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從上面生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就不能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見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神的國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王國</a:t>
            </a:r>
            <a:r>
              <a:rPr lang="en-US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4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尼哥底母說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人已經老了，如何能重生呢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？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豈能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再進母腹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子宮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生出來嗎？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06432" y="5586619"/>
            <a:ext cx="5827236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尼哥底</a:t>
            </a:r>
            <a:r>
              <a:rPr lang="zh-TW" altLang="en-US" sz="4000" kern="1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母到底要問甚麼？</a:t>
            </a:r>
            <a:endParaRPr lang="zh-TW" altLang="en-US" sz="20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743" r="40495"/>
          <a:stretch/>
        </p:blipFill>
        <p:spPr>
          <a:xfrm>
            <a:off x="0" y="0"/>
            <a:ext cx="38481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8100" y="1"/>
            <a:ext cx="7670800" cy="115728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人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若不是從水和聖靈生的，</a:t>
            </a:r>
            <a:r>
              <a:rPr lang="en-US" altLang="zh-TW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就不能進　神的</a:t>
            </a:r>
            <a:r>
              <a:rPr lang="zh-TW" alt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國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 5-6)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8100" y="1157289"/>
            <a:ext cx="8343900" cy="40576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我實實在在地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阿們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阿們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!)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告訴你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人若不是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從水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賜予生命的超然媒介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和聖靈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就不能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進　神的國</a:t>
            </a:r>
            <a:r>
              <a:rPr lang="en-US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王國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從肉身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肉體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生的就是肉身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肉體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靈生的就是靈。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295543" y="5214938"/>
            <a:ext cx="4801314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何謂重生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 </a:t>
            </a:r>
            <a:endParaRPr lang="en-US" altLang="zh-TW" sz="4000" kern="100" dirty="0" smtClean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kern="100" dirty="0" smtClean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何謂</a:t>
            </a:r>
            <a:r>
              <a:rPr lang="zh-TW" altLang="en-US" sz="40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從水和聖靈生？</a:t>
            </a:r>
            <a:endParaRPr lang="zh-TW" altLang="en-US" sz="2000" dirty="0">
              <a:solidFill>
                <a:srgbClr val="79DCFF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24" y="128391"/>
            <a:ext cx="2472198" cy="6533665"/>
          </a:xfrm>
          <a:prstGeom prst="rect">
            <a:avLst/>
          </a:prstGeom>
        </p:spPr>
      </p:pic>
      <p:sp>
        <p:nvSpPr>
          <p:cNvPr id="5" name="甜甜圈 4"/>
          <p:cNvSpPr/>
          <p:nvPr/>
        </p:nvSpPr>
        <p:spPr>
          <a:xfrm>
            <a:off x="1501131" y="1417639"/>
            <a:ext cx="970384" cy="951723"/>
          </a:xfrm>
          <a:prstGeom prst="donut">
            <a:avLst>
              <a:gd name="adj" fmla="val 82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37509" y="15395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靈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91178" y="11208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魂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71515" y="459970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體</a:t>
            </a:r>
          </a:p>
        </p:txBody>
      </p:sp>
      <p:sp>
        <p:nvSpPr>
          <p:cNvPr id="9" name="甜甜圈 8"/>
          <p:cNvSpPr/>
          <p:nvPr/>
        </p:nvSpPr>
        <p:spPr>
          <a:xfrm>
            <a:off x="3750906" y="3783600"/>
            <a:ext cx="2677886" cy="2525126"/>
          </a:xfrm>
          <a:prstGeom prst="donut">
            <a:avLst>
              <a:gd name="adj" fmla="val 33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35292" y="4022628"/>
            <a:ext cx="2193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靈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705534" y="479886"/>
            <a:ext cx="2117820" cy="221599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神</a:t>
            </a:r>
            <a:endParaRPr kumimoji="0" lang="zh-TW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12" name="向右箭號 11"/>
          <p:cNvSpPr/>
          <p:nvPr/>
        </p:nvSpPr>
        <p:spPr>
          <a:xfrm rot="20199514">
            <a:off x="6048186" y="3220674"/>
            <a:ext cx="3818210" cy="484632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78" y="-945259"/>
            <a:ext cx="11863844" cy="8748518"/>
          </a:xfrm>
          <a:prstGeom prst="rect">
            <a:avLst/>
          </a:prstGeom>
        </p:spPr>
      </p:pic>
      <p:sp>
        <p:nvSpPr>
          <p:cNvPr id="18" name="乘號 17"/>
          <p:cNvSpPr/>
          <p:nvPr/>
        </p:nvSpPr>
        <p:spPr>
          <a:xfrm>
            <a:off x="6967231" y="2273152"/>
            <a:ext cx="2087655" cy="2379675"/>
          </a:xfrm>
          <a:prstGeom prst="mathMultiply">
            <a:avLst>
              <a:gd name="adj1" fmla="val 69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750906" y="3783600"/>
            <a:ext cx="2677885" cy="2561216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88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甜甜圈 8"/>
          <p:cNvSpPr/>
          <p:nvPr/>
        </p:nvSpPr>
        <p:spPr>
          <a:xfrm>
            <a:off x="1567542" y="2825875"/>
            <a:ext cx="3577782" cy="3633657"/>
          </a:xfrm>
          <a:prstGeom prst="donut">
            <a:avLst>
              <a:gd name="adj" fmla="val 33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59837" y="3333885"/>
            <a:ext cx="15683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靈</a:t>
            </a:r>
            <a:endParaRPr kumimoji="0" lang="zh-TW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705534" y="479886"/>
            <a:ext cx="2117820" cy="221599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神</a:t>
            </a:r>
            <a:endParaRPr kumimoji="0" lang="zh-TW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12" name="向右箭號 11"/>
          <p:cNvSpPr/>
          <p:nvPr/>
        </p:nvSpPr>
        <p:spPr>
          <a:xfrm rot="20400000">
            <a:off x="4987127" y="3119706"/>
            <a:ext cx="4832712" cy="484632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乘號 17"/>
          <p:cNvSpPr/>
          <p:nvPr/>
        </p:nvSpPr>
        <p:spPr>
          <a:xfrm>
            <a:off x="6018244" y="2164701"/>
            <a:ext cx="2420821" cy="2488125"/>
          </a:xfrm>
          <a:prstGeom prst="mathMultiply">
            <a:avLst>
              <a:gd name="adj1" fmla="val 69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567542" y="2810031"/>
            <a:ext cx="3577781" cy="3685591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96937" y="121335"/>
            <a:ext cx="6830335" cy="163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j-cs"/>
              </a:rPr>
              <a:t>聽了真理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j-cs"/>
              </a:rPr>
              <a:t/>
            </a:r>
            <a:b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j-cs"/>
              </a:rPr>
            </a:b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j-cs"/>
              </a:rPr>
              <a:t>真心悔改與相信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43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甜甜圈 8"/>
          <p:cNvSpPr/>
          <p:nvPr/>
        </p:nvSpPr>
        <p:spPr>
          <a:xfrm>
            <a:off x="1567542" y="2825875"/>
            <a:ext cx="3577782" cy="3633657"/>
          </a:xfrm>
          <a:prstGeom prst="donut">
            <a:avLst>
              <a:gd name="adj" fmla="val 33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59837" y="3333885"/>
            <a:ext cx="15683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靈</a:t>
            </a:r>
            <a:endParaRPr kumimoji="0" lang="zh-TW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705534" y="479886"/>
            <a:ext cx="2117820" cy="221599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神</a:t>
            </a:r>
            <a:endParaRPr kumimoji="0" lang="zh-TW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12" name="向右箭號 11"/>
          <p:cNvSpPr/>
          <p:nvPr/>
        </p:nvSpPr>
        <p:spPr>
          <a:xfrm rot="20400000">
            <a:off x="4987127" y="3119706"/>
            <a:ext cx="4832712" cy="484632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96937" y="121335"/>
            <a:ext cx="6830335" cy="163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j-cs"/>
              </a:rPr>
              <a:t>聽了真理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j-cs"/>
              </a:rPr>
              <a:t/>
            </a:r>
            <a:b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j-cs"/>
              </a:rPr>
            </a:b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j-cs"/>
              </a:rPr>
              <a:t>真心悔改與相信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812334" y="547566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人的靈活過來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33823" y="4708546"/>
            <a:ext cx="1569660" cy="9233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重生</a:t>
            </a:r>
            <a:endParaRPr kumimoji="0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42921" y="4802725"/>
            <a:ext cx="7098418" cy="1384995"/>
          </a:xfrm>
          <a:prstGeom prst="rect">
            <a:avLst/>
          </a:prstGeom>
          <a:solidFill>
            <a:srgbClr val="582A04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耶穌講論</a:t>
            </a:r>
            <a:r>
              <a:rPr lang="en-US" altLang="zh-TW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- </a:t>
            </a:r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如何進神的國</a:t>
            </a:r>
            <a:r>
              <a:rPr lang="en-US" altLang="zh-TW" sz="48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</a:p>
          <a:p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3:1~36)</a:t>
            </a:r>
          </a:p>
        </p:txBody>
      </p:sp>
    </p:spTree>
    <p:extLst>
      <p:ext uri="{BB962C8B-B14F-4D97-AF65-F5344CB8AC3E}">
        <p14:creationId xmlns:p14="http://schemas.microsoft.com/office/powerpoint/2010/main" val="41645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716834" y="2957805"/>
            <a:ext cx="3293706" cy="33590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聖靈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76565" y="1692278"/>
            <a:ext cx="341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從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水和聖靈生的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61286" y="952560"/>
            <a:ext cx="2646878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聖靈內住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27" y="525641"/>
            <a:ext cx="2350553" cy="62121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4887" y="1765386"/>
            <a:ext cx="1343671" cy="100552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zh-TW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善</a:t>
            </a:r>
            <a:r>
              <a:rPr lang="en-US" altLang="zh-TW" sz="3600" dirty="0">
                <a:solidFill>
                  <a:prstClr val="black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solidFill>
                  <a:prstClr val="black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生命</a:t>
            </a:r>
            <a:endParaRPr lang="zh-TW" altLang="en-US" sz="4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0820" y="502393"/>
            <a:ext cx="2412053" cy="624721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914" y="417331"/>
            <a:ext cx="2981032" cy="6315978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7965074" y="1765386"/>
            <a:ext cx="1343671" cy="1005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惡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</a:b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生命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69914" y="502393"/>
            <a:ext cx="2940906" cy="618630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31853" y="1493637"/>
            <a:ext cx="775355" cy="25545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心中的律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308745" y="3974644"/>
            <a:ext cx="800219" cy="26905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罪和死的律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7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27" y="525641"/>
            <a:ext cx="2350553" cy="62121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4887" y="1765386"/>
            <a:ext cx="1343671" cy="100552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zh-TW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善</a:t>
            </a:r>
            <a:r>
              <a:rPr lang="en-US" altLang="zh-TW" sz="3600" dirty="0">
                <a:solidFill>
                  <a:prstClr val="black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solidFill>
                  <a:prstClr val="black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生命</a:t>
            </a:r>
            <a:endParaRPr lang="zh-TW" altLang="en-US" sz="4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0820" y="502393"/>
            <a:ext cx="2412053" cy="624721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914" y="417331"/>
            <a:ext cx="2981032" cy="6315978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7965074" y="1765386"/>
            <a:ext cx="1343671" cy="1005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惡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</a:b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生命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69914" y="502393"/>
            <a:ext cx="2940906" cy="618630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31853" y="1493637"/>
            <a:ext cx="775355" cy="25545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心中的律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308745" y="3974644"/>
            <a:ext cx="800219" cy="26905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罪和死的律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914" y="339033"/>
            <a:ext cx="2981032" cy="6394276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469914" y="502393"/>
            <a:ext cx="2940906" cy="618630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676" y="0"/>
            <a:ext cx="2851143" cy="6858000"/>
          </a:xfrm>
          <a:prstGeom prst="rect">
            <a:avLst/>
          </a:prstGeom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5313411" y="1189008"/>
            <a:ext cx="1343671" cy="1581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</a:b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生命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Zoe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371694" y="712371"/>
            <a:ext cx="800219" cy="328812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生命聖靈的律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8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743" r="40495"/>
          <a:stretch/>
        </p:blipFill>
        <p:spPr>
          <a:xfrm>
            <a:off x="0" y="0"/>
            <a:ext cx="38481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8100" y="1"/>
            <a:ext cx="7670800" cy="115728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聖靈</a:t>
            </a: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隨著意思生了</a:t>
            </a:r>
            <a:r>
              <a:rPr lang="zh-TW" alt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 7-8)</a:t>
            </a:r>
            <a:endPara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8100" y="1157289"/>
            <a:ext cx="8343900" cy="40576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我說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你們必須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理當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endParaRPr lang="en-US" altLang="zh-TW" sz="3600" kern="100" dirty="0" smtClean="0">
              <a:solidFill>
                <a:srgbClr val="FFFF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重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再次生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從上面生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)』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不要以為希奇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驚訝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風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隨著意思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意欲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will)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吹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聽見風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它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的響聲，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卻不曉得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從哪裡來，往哪裡去；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凡從聖靈生的，也是如此。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039063" y="5214938"/>
            <a:ext cx="5314275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基督徒何時重生了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 </a:t>
            </a:r>
            <a:endParaRPr lang="en-US" altLang="zh-TW" sz="4000" kern="100" dirty="0" smtClean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kern="100" dirty="0" smtClean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何時</a:t>
            </a:r>
            <a:r>
              <a:rPr lang="zh-TW" altLang="en-US" sz="40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有了神的生命呢？</a:t>
            </a:r>
            <a:endParaRPr lang="zh-TW" altLang="en-US" sz="2000" dirty="0">
              <a:solidFill>
                <a:srgbClr val="79DCFF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743" r="40495"/>
          <a:stretch/>
        </p:blipFill>
        <p:spPr>
          <a:xfrm>
            <a:off x="0" y="0"/>
            <a:ext cx="38481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8100" y="1"/>
            <a:ext cx="7670800" cy="112871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人重生得神的</a:t>
            </a:r>
            <a:r>
              <a:rPr lang="zh-TW" alt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生命</a:t>
            </a:r>
            <a:r>
              <a:rPr lang="en-US" altLang="zh-TW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是</a:t>
            </a: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神的奧秘</a:t>
            </a:r>
            <a:r>
              <a:rPr lang="en-US" altLang="zh-TW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!</a:t>
            </a:r>
            <a:r>
              <a:rPr lang="zh-TW" alt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(v.9-13)</a:t>
            </a:r>
            <a:endPara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8100" y="1240361"/>
            <a:ext cx="8343900" cy="35004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尼哥底母問他說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怎能有這事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生成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被創造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呢？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你是以色列人的先生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教導關於神的人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，還不明白這事嗎？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39323" y="4953266"/>
            <a:ext cx="4288353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你相信</a:t>
            </a:r>
            <a:r>
              <a:rPr lang="zh-TW" altLang="en-US" sz="4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基督徒</a:t>
            </a:r>
            <a:endParaRPr lang="en-US" altLang="zh-TW" sz="40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會</a:t>
            </a:r>
            <a:r>
              <a:rPr lang="zh-TW" altLang="en-US" sz="4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有</a:t>
            </a: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神的生命</a:t>
            </a:r>
            <a:r>
              <a:rPr lang="zh-TW" altLang="en-US" sz="4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嗎</a:t>
            </a:r>
            <a:r>
              <a:rPr lang="zh-TW" altLang="en-US" sz="4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？</a:t>
            </a:r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743" r="40495"/>
          <a:stretch/>
        </p:blipFill>
        <p:spPr>
          <a:xfrm>
            <a:off x="0" y="0"/>
            <a:ext cx="38481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8100" y="171450"/>
            <a:ext cx="8343900" cy="65151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我實實在在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阿們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阿們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!)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地告訴你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我們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所說的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是我們知道的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經歷的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我們所見證的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做證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endParaRPr lang="en-US" altLang="zh-TW" sz="3600" kern="100" dirty="0" smtClean="0">
              <a:solidFill>
                <a:srgbClr val="FFFF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我們見過的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觀察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你們卻不領受我們的見證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證詞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我對你們說地上的事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屬地的事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尚且不信，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若說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天上的事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屬天的事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，如何能信呢？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除了從天降下、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u="sng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仍舊在天的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人子，沒有人升過天。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21127" b="6719"/>
          <a:stretch/>
        </p:blipFill>
        <p:spPr>
          <a:xfrm>
            <a:off x="-1" y="0"/>
            <a:ext cx="12192002" cy="68507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8810171" cy="79828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如何才能得著由神來的生命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zoe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?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98287"/>
            <a:ext cx="8810171" cy="361405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40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zh-TW" sz="40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信</a:t>
            </a:r>
            <a:r>
              <a:rPr lang="zh-TW" altLang="zh-TW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入</a:t>
            </a:r>
            <a:r>
              <a:rPr lang="en-US" altLang="zh-TW" sz="32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(believe into) </a:t>
            </a:r>
            <a:r>
              <a:rPr lang="zh-TW" altLang="zh-TW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</a:t>
            </a:r>
            <a:r>
              <a:rPr lang="zh-TW" altLang="zh-TW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 14-15</a:t>
            </a:r>
            <a:r>
              <a:rPr lang="en-US" altLang="zh-TW" sz="32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altLang="zh-TW" sz="600" kern="1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摩西在曠野怎樣舉蛇</a:t>
            </a: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人子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也必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理當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一定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照樣被舉起來，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以致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叫一切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believe into)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</a:t>
            </a: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都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得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永恆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+ </a:t>
            </a:r>
            <a:r>
              <a:rPr lang="en-US" altLang="zh-TW" sz="36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叫一切信的人在他裡面得永生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030595" y="4513943"/>
            <a:ext cx="4455066" cy="1323439"/>
          </a:xfrm>
          <a:prstGeom prst="rect">
            <a:avLst/>
          </a:prstGeom>
          <a:solidFill>
            <a:srgbClr val="FFFF93"/>
          </a:solidFill>
          <a:ln>
            <a:solidFill>
              <a:srgbClr val="000E2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怎樣的相信叫 </a:t>
            </a:r>
            <a:endParaRPr lang="en-US" altLang="zh-TW" sz="40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altLang="en-US" sz="40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信</a:t>
            </a:r>
            <a:r>
              <a:rPr lang="zh-TW" altLang="en-US" sz="40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入”基督</a:t>
            </a:r>
            <a:r>
              <a:rPr lang="zh-TW" altLang="en-US" sz="40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呢？</a:t>
            </a:r>
            <a:endParaRPr lang="zh-TW" altLang="en-US" sz="2000" dirty="0">
              <a:solidFill>
                <a:srgbClr val="00206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89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21127" b="6719"/>
          <a:stretch/>
        </p:blipFill>
        <p:spPr>
          <a:xfrm>
            <a:off x="-1" y="0"/>
            <a:ext cx="12192002" cy="685074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8810171" cy="4165599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zh-TW" altLang="en-US" sz="40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</a:t>
            </a:r>
            <a:r>
              <a:rPr lang="zh-TW" altLang="en-US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的計劃</a:t>
            </a:r>
            <a:r>
              <a:rPr lang="en-US" altLang="zh-TW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sz="40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藉著“</a:t>
            </a:r>
            <a:r>
              <a:rPr lang="zh-TW" altLang="en-US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信入基督” </a:t>
            </a:r>
            <a:endParaRPr lang="en-US" altLang="zh-TW" sz="4000" kern="100" dirty="0" smtClean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zh-TW" altLang="en-US" sz="40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讓</a:t>
            </a:r>
            <a:r>
              <a:rPr lang="zh-TW" altLang="en-US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人得永遠生命</a:t>
            </a:r>
            <a:r>
              <a:rPr lang="en-US" altLang="zh-TW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4000" kern="100" dirty="0" err="1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zoe</a:t>
            </a:r>
            <a:r>
              <a:rPr lang="en-US" altLang="zh-TW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en-US" altLang="zh-TW" sz="32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 16</a:t>
            </a:r>
            <a:r>
              <a:rPr lang="en-US" altLang="zh-TW" sz="32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</a:p>
          <a:p>
            <a:pPr marL="0" lvl="0" indent="0" algn="ctr">
              <a:spcAft>
                <a:spcPts val="0"/>
              </a:spcAft>
              <a:buNone/>
            </a:pPr>
            <a:endParaRPr lang="en-US" altLang="zh-TW" sz="400" kern="100" dirty="0" smtClean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en-US" altLang="zh-TW" sz="400" kern="100" dirty="0" smtClean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en-US" altLang="zh-TW" sz="400" kern="1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神愛世人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珍愛世界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cosmos)</a:t>
            </a: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甚至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將他的獨生子賜給他們，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以致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叫一切信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believe into)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他的，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不致滅亡，反得永生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永恆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生命</a:t>
            </a:r>
            <a:r>
              <a:rPr lang="en-US" altLang="zh-TW" sz="3600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792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21127" b="6719"/>
          <a:stretch/>
        </p:blipFill>
        <p:spPr>
          <a:xfrm>
            <a:off x="-1" y="0"/>
            <a:ext cx="12192002" cy="685074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361714" cy="301897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zh-TW" altLang="en-US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神的計劃</a:t>
            </a:r>
            <a:r>
              <a:rPr lang="en-US" altLang="zh-TW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藉著神兒子除去</a:t>
            </a:r>
            <a:r>
              <a:rPr lang="zh-TW" altLang="en-US" sz="40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罪 </a:t>
            </a:r>
            <a:r>
              <a:rPr lang="en-US" altLang="zh-TW" sz="32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(v17-18)</a:t>
            </a:r>
            <a:endParaRPr lang="en-US" altLang="zh-TW" sz="3200" kern="100" dirty="0" smtClean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en-US" altLang="zh-TW" sz="400" kern="100" dirty="0" smtClean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en-US" altLang="zh-TW" sz="400" kern="100" dirty="0" smtClean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en-US" altLang="zh-TW" sz="400" kern="1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　神差他的兒子降世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(into cosmos,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不是要定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宣判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裁決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世人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cosmos)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的罪，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乃是要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叫世人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cosmos) 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因他得救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49793" y="3611417"/>
            <a:ext cx="7019870" cy="1323439"/>
          </a:xfrm>
          <a:prstGeom prst="rect">
            <a:avLst/>
          </a:prstGeom>
          <a:solidFill>
            <a:srgbClr val="FFFF93"/>
          </a:solidFill>
          <a:ln>
            <a:solidFill>
              <a:srgbClr val="000E2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人能靠自己解決罪的問題嗎？ </a:t>
            </a:r>
            <a:endParaRPr lang="en-US" altLang="zh-TW" sz="4000" kern="100" dirty="0">
              <a:solidFill>
                <a:srgbClr val="00206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還是</a:t>
            </a:r>
            <a:r>
              <a:rPr lang="zh-TW" altLang="en-US" sz="40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只有神這條路了</a:t>
            </a:r>
            <a:r>
              <a:rPr lang="en-US" altLang="zh-TW" sz="40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  <a:endParaRPr lang="zh-TW" altLang="en-US" sz="2000" dirty="0">
              <a:solidFill>
                <a:srgbClr val="00206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21127" b="6719"/>
          <a:stretch/>
        </p:blipFill>
        <p:spPr>
          <a:xfrm>
            <a:off x="-1" y="0"/>
            <a:ext cx="12192002" cy="685074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8810171" cy="383177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en-US" altLang="zh-TW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信</a:t>
            </a:r>
            <a:r>
              <a:rPr lang="zh-TW" altLang="en-US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入他的人，不被</a:t>
            </a:r>
            <a:r>
              <a:rPr lang="zh-TW" altLang="en-US" sz="40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定罪 </a:t>
            </a:r>
            <a:r>
              <a:rPr lang="en-US" altLang="zh-TW" sz="32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 </a:t>
            </a:r>
            <a:r>
              <a:rPr lang="en-US" altLang="zh-TW" sz="32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18)</a:t>
            </a:r>
          </a:p>
          <a:p>
            <a:pPr marL="0" lvl="0" indent="0" algn="ctr">
              <a:spcAft>
                <a:spcPts val="0"/>
              </a:spcAft>
              <a:buNone/>
            </a:pPr>
            <a:endParaRPr lang="en-US" altLang="zh-TW" sz="400" kern="1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en-US" altLang="zh-TW" sz="400" kern="1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</a:t>
            </a:r>
            <a:r>
              <a:rPr lang="en-US" altLang="zh-TW" sz="36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believe into)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他的人</a:t>
            </a: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被定罪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宣判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裁決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不信的人，罪已經定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宣判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裁決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因為他不信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believe into)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　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神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獨生子的名。</a:t>
            </a:r>
          </a:p>
        </p:txBody>
      </p:sp>
    </p:spTree>
    <p:extLst>
      <p:ext uri="{BB962C8B-B14F-4D97-AF65-F5344CB8AC3E}">
        <p14:creationId xmlns:p14="http://schemas.microsoft.com/office/powerpoint/2010/main" val="2639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1600"/>
            <a:ext cx="13169900" cy="65278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4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2:12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這事以後，耶穌與他的母親、弟兄，和門徒都下迦百</a:t>
            </a:r>
            <a:r>
              <a:rPr lang="zh-TW" altLang="en-US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農去，</a:t>
            </a:r>
            <a:endParaRPr lang="en-US" altLang="zh-TW" sz="67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在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那裡住了不多幾日。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4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2:13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猶太人的逾越節近了，耶穌就上耶路撒冷去。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4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2:14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看見殿裡有賣牛、羊、鴿子的，並有兌換銀錢的人坐</a:t>
            </a:r>
            <a:r>
              <a:rPr lang="zh-TW" altLang="en-US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在那裡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4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2:15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耶穌就拿繩子做成鞭子，把牛羊都趕出殿去，倒出</a:t>
            </a:r>
            <a:r>
              <a:rPr lang="zh-TW" altLang="en-US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兌換銀錢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r>
              <a:rPr lang="zh-TW" altLang="en-US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</a:t>
            </a:r>
            <a:endParaRPr lang="en-US" altLang="zh-TW" sz="67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的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銀錢，推翻他們的桌子，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4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2:16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又對賣鴿子的說：「把這些東西拿去！不要將我父的</a:t>
            </a:r>
            <a:r>
              <a:rPr lang="zh-TW" altLang="en-US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殿當作買賣</a:t>
            </a:r>
            <a:endParaRPr lang="en-US" altLang="zh-TW" sz="67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的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地方。」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4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2:17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他的門徒就想起經上記著說：「我為你的殿心裡焦急</a:t>
            </a:r>
            <a:r>
              <a:rPr lang="zh-TW" altLang="en-US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，如同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火燒。」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4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2:18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因此猶太人問他說：「你既做這些事，還顯甚麼神蹟給我們看呢？」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4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2:19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耶穌回答說：「你們拆毀這殿，我三日內要</a:t>
            </a:r>
            <a:r>
              <a:rPr lang="zh-TW" altLang="en-US" sz="67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再建立起來。</a:t>
            </a:r>
            <a:r>
              <a:rPr lang="zh-TW" altLang="en-US" sz="67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2345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21127" b="6719"/>
          <a:stretch/>
        </p:blipFill>
        <p:spPr>
          <a:xfrm>
            <a:off x="-1" y="0"/>
            <a:ext cx="12192002" cy="685074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8969829" cy="3077029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zh-TW" altLang="en-US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耶穌基督是光</a:t>
            </a:r>
            <a:r>
              <a:rPr lang="en-US" altLang="zh-TW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sz="40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分別光明與</a:t>
            </a:r>
            <a:r>
              <a:rPr lang="zh-TW" altLang="en-US" sz="40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黑暗 </a:t>
            </a:r>
            <a:r>
              <a:rPr lang="en-US" altLang="zh-TW" sz="3200" kern="1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 19-21)</a:t>
            </a:r>
            <a:endParaRPr lang="en-US" altLang="zh-TW" sz="3200" kern="100" dirty="0" smtClean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en-US" altLang="zh-TW" sz="400" kern="1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光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燈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火把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人心靈的啟蒙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來到世間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世人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因自己的行為是惡的，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不愛光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燈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火把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人心靈的啟蒙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，倒愛黑暗，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定他們的罪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審判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就是在此。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這就是審判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!)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-2" y="3077029"/>
            <a:ext cx="9942286" cy="18928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凡作惡的便恨光</a:t>
            </a:r>
            <a:r>
              <a:rPr lang="en-US" altLang="zh-TW" sz="36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燈</a:t>
            </a:r>
            <a:r>
              <a:rPr lang="en-US" altLang="zh-TW" sz="36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火把</a:t>
            </a:r>
            <a:r>
              <a:rPr lang="en-US" altLang="zh-TW" sz="36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zh-TW" sz="36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人心靈的啟蒙</a:t>
            </a:r>
            <a:r>
              <a:rPr lang="en-US" altLang="zh-TW" sz="36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zh-TW" altLang="zh-TW" sz="3600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並不來就光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燈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火把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人心靈的啟蒙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恐怕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他的行為受責備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揭露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糾正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sz="9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4961984"/>
            <a:ext cx="9942284" cy="175432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但行真理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正直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</a:t>
            </a:r>
            <a:endParaRPr lang="en-US" altLang="zh-TW" sz="3600" kern="100" dirty="0">
              <a:solidFill>
                <a:srgbClr val="C00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必來就光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燈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火把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人心靈的啟蒙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lvl="0"/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要顯明他所行的是靠　神而行。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" r="19109" b="438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45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施洗約翰的</a:t>
            </a:r>
            <a:r>
              <a:rPr lang="zh-TW" altLang="en-US" sz="48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謙卑 </a:t>
            </a:r>
            <a:r>
              <a:rPr lang="en-US" altLang="zh-TW" sz="32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 22-30)</a:t>
            </a:r>
            <a:endParaRPr lang="zh-TW" altLang="en-US" sz="3200" dirty="0">
              <a:solidFill>
                <a:srgbClr val="4A20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33451"/>
            <a:ext cx="12192000" cy="2506435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這事以後，耶穌和門徒到了猶太地</a:t>
            </a: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那裡居住，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施洗。</a:t>
            </a: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同時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約翰在靠近撒冷的哀嫩也施洗</a:t>
            </a: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那裡水多，眾人都去受洗。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3439886"/>
            <a:ext cx="12192000" cy="206210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endParaRPr lang="en-US" altLang="zh-TW" sz="1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44000" lvl="0"/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來見約翰，說</a:t>
            </a: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：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44000" lvl="0"/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拉比，從前同你在約旦河外、你所見證的那位，</a:t>
            </a:r>
          </a:p>
          <a:p>
            <a:pPr marL="144000" lvl="0"/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現在施洗，眾人都往他那裡去了。」</a:t>
            </a:r>
          </a:p>
        </p:txBody>
      </p:sp>
    </p:spTree>
    <p:extLst>
      <p:ext uri="{BB962C8B-B14F-4D97-AF65-F5344CB8AC3E}">
        <p14:creationId xmlns:p14="http://schemas.microsoft.com/office/powerpoint/2010/main" val="3488380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" r="19109" b="438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45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施洗約翰的</a:t>
            </a:r>
            <a:r>
              <a:rPr lang="zh-TW" altLang="en-US" sz="48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謙卑 </a:t>
            </a:r>
            <a:r>
              <a:rPr lang="en-US" altLang="zh-TW" sz="3200" dirty="0" smtClean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 22-30)</a:t>
            </a:r>
            <a:endParaRPr lang="zh-TW" altLang="en-US" sz="3200" dirty="0">
              <a:solidFill>
                <a:srgbClr val="4A20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33451"/>
            <a:ext cx="12192000" cy="1896835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約翰說：「若不是從天上賜的，人就不能得甚麼。</a:t>
            </a: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我曾說：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我不是基督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是奉差遣在他前面的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自己可以給我作見證。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2830286"/>
            <a:ext cx="12192000" cy="206210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endParaRPr lang="en-US" altLang="zh-TW" sz="1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娶新婦的就是新郎；新郎的朋友站著</a:t>
            </a:r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6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聽見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新郎的聲音就甚喜樂。</a:t>
            </a:r>
          </a:p>
          <a:p>
            <a:pPr lvl="0"/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故此，我這喜樂滿足了。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他必興旺，我必衰微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5259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371"/>
          </a:xfrm>
        </p:spPr>
        <p:txBody>
          <a:bodyPr/>
          <a:lstStyle/>
          <a:p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信入子的人有永生</a:t>
            </a:r>
            <a:r>
              <a:rPr lang="en-US" altLang="zh-TW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zoe</a:t>
            </a:r>
            <a:r>
              <a:rPr lang="en-US" altLang="zh-TW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 31-36)</a:t>
            </a:r>
            <a:endParaRPr lang="zh-TW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74056"/>
            <a:ext cx="12192000" cy="5783943"/>
          </a:xfrm>
        </p:spPr>
        <p:txBody>
          <a:bodyPr>
            <a:normAutofit lnSpcReduction="10000"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從天上</a:t>
            </a:r>
            <a:r>
              <a:rPr lang="en-US" altLang="zh-TW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上面</a:t>
            </a:r>
            <a:r>
              <a:rPr lang="en-US" altLang="zh-TW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來的</a:t>
            </a: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在萬有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(all) 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之上；</a:t>
            </a:r>
            <a:endParaRPr lang="zh-TW" altLang="zh-TW" sz="36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從地上來的是屬</a:t>
            </a: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乎地，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所說的也是屬乎地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他講說屬乎地的事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從天上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上面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來的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是在萬有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(all)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之上。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他將所見所聞的見證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做證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出來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只是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沒有人領受他的見證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證詞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那領受他見證的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證詞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，就印上印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做記號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作證承認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證明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證詞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　神是真的。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那領受他的見證的就證明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神是真實的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6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89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371"/>
          </a:xfrm>
        </p:spPr>
        <p:txBody>
          <a:bodyPr/>
          <a:lstStyle/>
          <a:p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信入子的人有永生</a:t>
            </a:r>
            <a:r>
              <a:rPr lang="en-US" altLang="zh-TW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zoe</a:t>
            </a:r>
            <a:r>
              <a:rPr lang="en-US" altLang="zh-TW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 31-36)</a:t>
            </a:r>
            <a:endParaRPr lang="zh-TW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74057"/>
            <a:ext cx="12192000" cy="5783943"/>
          </a:xfrm>
        </p:spPr>
        <p:txBody>
          <a:bodyPr>
            <a:normAutofit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這一個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神所差來的</a:t>
            </a:r>
            <a:r>
              <a:rPr lang="zh-TW" altLang="en-US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就說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神的話</a:t>
            </a:r>
            <a:r>
              <a:rPr lang="en-US" altLang="zh-TW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600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rhema</a:t>
            </a:r>
            <a:r>
              <a:rPr lang="en-US" altLang="zh-TW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瑞瑪</a:t>
            </a:r>
            <a:r>
              <a:rPr lang="en-US" altLang="zh-TW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　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神賜聖靈給他是沒有限量的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父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愛子，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已將萬有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(all)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交在他手裡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4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believe into)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子的人有永生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永恆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生命</a:t>
            </a:r>
            <a:r>
              <a:rPr lang="en-US" altLang="zh-TW" sz="3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不信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不順服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悖逆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子的人得不著永生（不得見永生 </a:t>
            </a:r>
            <a:r>
              <a:rPr lang="en-US" altLang="zh-TW" sz="36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zoe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），　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神的震怒常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在他身上。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6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69467" y="5120903"/>
            <a:ext cx="5053065" cy="1184940"/>
          </a:xfrm>
          <a:prstGeom prst="rect">
            <a:avLst/>
          </a:prstGeom>
          <a:solidFill>
            <a:srgbClr val="FFFF9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TW" sz="1100" kern="100" dirty="0" smtClean="0">
              <a:solidFill>
                <a:srgbClr val="FF0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信入基督得永生</a:t>
            </a:r>
            <a:r>
              <a:rPr lang="en-US" altLang="zh-TW" sz="4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zh-TW" altLang="en-US" sz="1100" dirty="0">
              <a:solidFill>
                <a:srgbClr val="FF0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吳黎生 牧師</a:t>
            </a:r>
          </a:p>
        </p:txBody>
      </p:sp>
    </p:spTree>
    <p:extLst>
      <p:ext uri="{BB962C8B-B14F-4D97-AF65-F5344CB8AC3E}">
        <p14:creationId xmlns:p14="http://schemas.microsoft.com/office/powerpoint/2010/main" val="34327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2:20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猶太人便說：「這殿是四十六年才造成的，你三日內就再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建立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起來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嗎？」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2:21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但耶穌這話是以他的身體為殿。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2:22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所以到他從死裡復活以後，門徒就想起他說過這話，便信了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聖經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和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耶穌所說的。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2:23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當耶穌在耶路撒冷過逾越節的時候，有許多人看見他所行的神蹟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就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信了他的名。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2:24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耶穌卻不將自己交託他們；因為他知道萬人，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2:25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也用不著誰見證人怎樣，因他知道人心裡所存的。</a:t>
            </a:r>
            <a:endParaRPr lang="zh-TW" altLang="en-US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633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24" r="4485" b="1944"/>
          <a:stretch/>
        </p:blipFill>
        <p:spPr>
          <a:xfrm>
            <a:off x="0" y="0"/>
            <a:ext cx="39433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3350" y="0"/>
            <a:ext cx="8248650" cy="1158875"/>
          </a:xfrm>
        </p:spPr>
        <p:txBody>
          <a:bodyPr>
            <a:normAutofit fontScale="90000"/>
          </a:bodyPr>
          <a:lstStyle/>
          <a:p>
            <a:r>
              <a:rPr lang="zh-TW" altLang="zh-TW" sz="49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耶穌做的第一件事</a:t>
            </a:r>
            <a:r>
              <a:rPr lang="en-US" altLang="zh-TW" sz="49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zh-TW" altLang="zh-TW" sz="49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潔淨聖殿</a:t>
            </a:r>
            <a:r>
              <a:rPr lang="en-US" altLang="zh-TW" dirty="0" smtClean="0"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2:12-25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3350" y="1158874"/>
            <a:ext cx="8248650" cy="55276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猶太人的逾越節近了</a:t>
            </a: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就上耶路撒冷去。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看見殿裡有賣牛、羊、鴿子的</a:t>
            </a: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有兌換銀錢的人坐在那裡，</a:t>
            </a:r>
            <a:endParaRPr lang="zh-TW" altLang="zh-TW" sz="36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耶穌就拿繩子做成鞭子</a:t>
            </a:r>
            <a:r>
              <a:rPr lang="zh-TW" altLang="zh-TW" sz="3600" kern="1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rgbClr val="FFC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把</a:t>
            </a:r>
            <a:r>
              <a:rPr lang="zh-TW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牛羊都趕出殿去</a:t>
            </a:r>
            <a:r>
              <a:rPr lang="zh-TW" altLang="zh-TW" sz="3600" kern="1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rgbClr val="FFC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倒出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兌換銀錢之人的銀錢，</a:t>
            </a:r>
            <a:endParaRPr lang="zh-TW" altLang="zh-TW" sz="36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推翻他們的桌子，又對賣鴿子的說：「</a:t>
            </a:r>
            <a:r>
              <a:rPr lang="zh-TW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把這些東西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(</a:t>
            </a:r>
            <a:r>
              <a:rPr lang="zh-TW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從這裡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拿去！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…</a:t>
            </a:r>
            <a:endParaRPr lang="zh-TW" altLang="zh-TW" sz="36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68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24" r="4485" b="1944"/>
          <a:stretch/>
        </p:blipFill>
        <p:spPr>
          <a:xfrm>
            <a:off x="0" y="0"/>
            <a:ext cx="39433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3350" y="0"/>
            <a:ext cx="8248650" cy="1158875"/>
          </a:xfrm>
        </p:spPr>
        <p:txBody>
          <a:bodyPr>
            <a:normAutofit/>
          </a:bodyPr>
          <a:lstStyle/>
          <a:p>
            <a:r>
              <a:rPr lang="zh-TW" altLang="en-US" sz="49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我父的</a:t>
            </a:r>
            <a:r>
              <a:rPr lang="zh-TW" altLang="en-US" sz="49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殿</a:t>
            </a:r>
            <a:r>
              <a:rPr lang="en-US" altLang="zh-TW" dirty="0"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(v.16-17)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3350" y="1428750"/>
            <a:ext cx="8248650" cy="52577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不要將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我父的</a:t>
            </a:r>
            <a:r>
              <a:rPr lang="zh-TW" altLang="en-US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殿</a:t>
            </a:r>
            <a:endParaRPr lang="en-US" altLang="zh-TW" sz="3600" kern="100" dirty="0" smtClean="0">
              <a:solidFill>
                <a:srgbClr val="FFFF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當作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買賣的地方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市場的所在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他的門徒就想起經上記著說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我為你的殿心裡焦急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熱衷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忌妒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如同火燒。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對你的殿的熱心耗盡我！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24" r="4485" b="1944"/>
          <a:stretch/>
        </p:blipFill>
        <p:spPr>
          <a:xfrm>
            <a:off x="0" y="0"/>
            <a:ext cx="39433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3350" y="0"/>
            <a:ext cx="8248650" cy="1257299"/>
          </a:xfrm>
        </p:spPr>
        <p:txBody>
          <a:bodyPr>
            <a:normAutofit fontScale="90000"/>
          </a:bodyPr>
          <a:lstStyle/>
          <a:p>
            <a:r>
              <a:rPr lang="zh-TW" altLang="en-US" sz="49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耶穌三日內要再建立這</a:t>
            </a:r>
            <a:r>
              <a:rPr lang="zh-TW" altLang="en-US" sz="49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殿 </a:t>
            </a:r>
            <a:r>
              <a:rPr lang="en-US" altLang="zh-TW" sz="49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49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v.18-22)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3350" y="1428750"/>
            <a:ext cx="8248650" cy="52577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因此猶太人問他說：「你既做這些事，還顯甚麼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神蹟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指標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sign)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給我們看呢？」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你們拆毀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毀滅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這殿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聖殿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我三日內要再建立起來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使它立起來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24" r="4485" b="1944"/>
          <a:stretch/>
        </p:blipFill>
        <p:spPr>
          <a:xfrm>
            <a:off x="0" y="0"/>
            <a:ext cx="39433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3350" y="0"/>
            <a:ext cx="8248650" cy="142875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耶穌三日內要再建立這</a:t>
            </a:r>
            <a:r>
              <a:rPr lang="zh-TW" alt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殿 </a:t>
            </a:r>
            <a:r>
              <a:rPr lang="en-US" altLang="zh-TW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v.18-22)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3350" y="1428750"/>
            <a:ext cx="8248650" cy="52577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但耶穌這話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告知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以他的身體為殿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聖殿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所以到他從死裡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死人裡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復活以後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門徒就想起他說過這話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便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信了聖經和耶穌所說的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(logos)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486274" y="4633084"/>
            <a:ext cx="7162802" cy="1348616"/>
          </a:xfrm>
          <a:prstGeom prst="rect">
            <a:avLst/>
          </a:prstGeom>
          <a:solidFill>
            <a:srgbClr val="231003">
              <a:alpha val="70000"/>
            </a:srgb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57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如今我們的身體就是神的殿</a:t>
            </a: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52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如何保持自己的聖殿潔淨呢？</a:t>
            </a:r>
            <a:endParaRPr lang="zh-TW" altLang="en-US" sz="52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24" r="4485" b="1944"/>
          <a:stretch/>
        </p:blipFill>
        <p:spPr>
          <a:xfrm>
            <a:off x="0" y="0"/>
            <a:ext cx="39433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3350" y="0"/>
            <a:ext cx="8248650" cy="1257299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因神</a:t>
            </a:r>
            <a:r>
              <a:rPr lang="zh-TW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蹟，人就信入他的名</a:t>
            </a:r>
            <a:r>
              <a:rPr lang="en-US" altLang="zh-TW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(v.23-25)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3350" y="1428750"/>
            <a:ext cx="8248650" cy="52577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當耶穌在耶路撒冷過逾越節的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時候，</a:t>
            </a: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有許多人看見他所行的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神蹟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指標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signs)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，就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信了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他的名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耶和華拯救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卻不將自己交託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相信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他知道萬人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 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all)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也用不著誰見證人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怎樣</a:t>
            </a:r>
            <a:endParaRPr lang="en-US" altLang="zh-TW" sz="36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不需要有某人為人來作證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因他知道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</a:t>
            </a:r>
            <a:r>
              <a:rPr lang="zh-TW" altLang="en-US" sz="3600" kern="10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心裡</a:t>
            </a:r>
            <a:endParaRPr lang="en-US" altLang="zh-TW" sz="3600" kern="100" dirty="0" smtClean="0">
              <a:solidFill>
                <a:srgbClr val="92D05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存的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是甚麼在人裡面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1872</Words>
  <Application>Microsoft Office PowerPoint</Application>
  <PresentationFormat>寬螢幕</PresentationFormat>
  <Paragraphs>314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35</vt:i4>
      </vt:variant>
    </vt:vector>
  </HeadingPairs>
  <TitlesOfParts>
    <vt:vector size="51" baseType="lpstr">
      <vt:lpstr>華康中圓體</vt:lpstr>
      <vt:lpstr>華康中圓體(P)</vt:lpstr>
      <vt:lpstr>華康隸書體W5</vt:lpstr>
      <vt:lpstr>華康魏碑體</vt:lpstr>
      <vt:lpstr>華康魏碑體(P)</vt:lpstr>
      <vt:lpstr>華康儷中黑</vt:lpstr>
      <vt:lpstr>華康儷中黑(P)</vt:lpstr>
      <vt:lpstr>新細明體</vt:lpstr>
      <vt:lpstr>Arial</vt:lpstr>
      <vt:lpstr>Calibri</vt:lpstr>
      <vt:lpstr>Calibri Light</vt:lpstr>
      <vt:lpstr>Times New Roman</vt:lpstr>
      <vt:lpstr>1_Office 佈景主題</vt:lpstr>
      <vt:lpstr>2_Office 佈景主題</vt:lpstr>
      <vt:lpstr>4_Office 佈景主題</vt:lpstr>
      <vt:lpstr>3_Office 佈景主題</vt:lpstr>
      <vt:lpstr>PowerPoint 簡報</vt:lpstr>
      <vt:lpstr>PowerPoint 簡報</vt:lpstr>
      <vt:lpstr>PowerPoint 簡報</vt:lpstr>
      <vt:lpstr>PowerPoint 簡報</vt:lpstr>
      <vt:lpstr>耶穌做的第一件事  潔淨聖殿  (2:12-25)</vt:lpstr>
      <vt:lpstr>我父的殿 (v.16-17)</vt:lpstr>
      <vt:lpstr>耶穌三日內要再建立這殿  (v.18-22)</vt:lpstr>
      <vt:lpstr>耶穌三日內要再建立這殿  (v.18-22)</vt:lpstr>
      <vt:lpstr>因神蹟，人就信入他的名 (v.23-25)</vt:lpstr>
      <vt:lpstr>PowerPoint 簡報</vt:lpstr>
      <vt:lpstr>PowerPoint 簡報</vt:lpstr>
      <vt:lpstr>PowerPoint 簡報</vt:lpstr>
      <vt:lpstr>耶穌第一個講論 如何進神的國?</vt:lpstr>
      <vt:lpstr>耶穌第一個講論 如何進神的國?</vt:lpstr>
      <vt:lpstr>人若不重生， 就不能見 神的國 (v. 3-4)</vt:lpstr>
      <vt:lpstr>人若不是從水和聖靈生的， 就不能進　神的國 (v. 5-6)</vt:lpstr>
      <vt:lpstr>PowerPoint 簡報</vt:lpstr>
      <vt:lpstr>PowerPoint 簡報</vt:lpstr>
      <vt:lpstr>PowerPoint 簡報</vt:lpstr>
      <vt:lpstr>PowerPoint 簡報</vt:lpstr>
      <vt:lpstr>善 生命</vt:lpstr>
      <vt:lpstr>善 生命</vt:lpstr>
      <vt:lpstr>聖靈隨著意思生了我們 (v. 7-8)</vt:lpstr>
      <vt:lpstr>人重生得神的生命 是神的奧秘! (v.9-13)</vt:lpstr>
      <vt:lpstr>PowerPoint 簡報</vt:lpstr>
      <vt:lpstr>如何才能得著由神來的生命(zoe) ?</vt:lpstr>
      <vt:lpstr>PowerPoint 簡報</vt:lpstr>
      <vt:lpstr>PowerPoint 簡報</vt:lpstr>
      <vt:lpstr>PowerPoint 簡報</vt:lpstr>
      <vt:lpstr>PowerPoint 簡報</vt:lpstr>
      <vt:lpstr>施洗約翰的謙卑 (v. 22-30)</vt:lpstr>
      <vt:lpstr>施洗約翰的謙卑 (v. 22-30)</vt:lpstr>
      <vt:lpstr>信入子的人有永生(zoe)  (v. 31-36)</vt:lpstr>
      <vt:lpstr>信入子的人有永生(zoe)  (v. 31-36)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pptuser</dc:creator>
  <cp:lastModifiedBy>leeswu</cp:lastModifiedBy>
  <cp:revision>92</cp:revision>
  <dcterms:created xsi:type="dcterms:W3CDTF">2024-09-14T03:56:48Z</dcterms:created>
  <dcterms:modified xsi:type="dcterms:W3CDTF">2025-02-04T09:14:30Z</dcterms:modified>
</cp:coreProperties>
</file>