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410" r:id="rId4"/>
    <p:sldId id="401" r:id="rId5"/>
    <p:sldId id="402" r:id="rId6"/>
    <p:sldId id="403" r:id="rId7"/>
    <p:sldId id="404" r:id="rId8"/>
    <p:sldId id="405" r:id="rId9"/>
    <p:sldId id="406" r:id="rId10"/>
    <p:sldId id="408" r:id="rId11"/>
    <p:sldId id="411" r:id="rId12"/>
    <p:sldId id="409" r:id="rId13"/>
    <p:sldId id="295" r:id="rId14"/>
    <p:sldId id="399" r:id="rId15"/>
    <p:sldId id="400" r:id="rId16"/>
    <p:sldId id="392" r:id="rId17"/>
    <p:sldId id="393" r:id="rId18"/>
    <p:sldId id="394" r:id="rId19"/>
    <p:sldId id="395" r:id="rId20"/>
    <p:sldId id="396" r:id="rId21"/>
    <p:sldId id="397" r:id="rId22"/>
    <p:sldId id="412" r:id="rId23"/>
    <p:sldId id="413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292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  <a:srgbClr val="79DCFF"/>
    <a:srgbClr val="FFFF93"/>
    <a:srgbClr val="FFC5C5"/>
    <a:srgbClr val="009999"/>
    <a:srgbClr val="231003"/>
    <a:srgbClr val="4A206A"/>
    <a:srgbClr val="000E2A"/>
    <a:srgbClr val="421E06"/>
    <a:srgbClr val="321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2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5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8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92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17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51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7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2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62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3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0A20-FF47-452F-AE7D-21612CC5B7A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40C6-9B71-4781-8072-181B0D4180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62838" y="527901"/>
            <a:ext cx="4172937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請大家先預讀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5:1~47</a:t>
            </a:r>
            <a:endParaRPr lang="zh-TW" altLang="en-US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2063"/>
          <a:stretch/>
        </p:blipFill>
        <p:spPr>
          <a:xfrm>
            <a:off x="0" y="466725"/>
            <a:ext cx="3683000" cy="5854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3000" y="1"/>
            <a:ext cx="8509000" cy="1428749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zh-TW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醫好大臣兒子</a:t>
            </a:r>
            <a: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b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</a:t>
            </a:r>
            <a: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 </a:t>
            </a:r>
            <a:r>
              <a:rPr lang="zh-TW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基督是我們的醫治</a:t>
            </a:r>
            <a: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(4:46-54)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0" y="1428750"/>
            <a:ext cx="8509000" cy="5358764"/>
          </a:xfrm>
        </p:spPr>
        <p:txBody>
          <a:bodyPr>
            <a:normAutofit/>
          </a:bodyPr>
          <a:lstStyle/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耶穌對他說：「回去吧，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你的兒子活了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活著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充滿活力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！」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那人</a:t>
            </a:r>
            <a:r>
              <a:rPr lang="zh-TW" altLang="en-US" sz="3600" kern="1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信耶穌所說的話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就回去了。</a:t>
            </a:r>
            <a:endParaRPr lang="en-US" altLang="zh-TW" sz="3600" kern="1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7878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2063"/>
          <a:stretch/>
        </p:blipFill>
        <p:spPr>
          <a:xfrm>
            <a:off x="0" y="466725"/>
            <a:ext cx="3683000" cy="5854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3000" y="1"/>
            <a:ext cx="8509000" cy="1428749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zh-TW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醫好大臣兒子</a:t>
            </a:r>
            <a: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b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</a:t>
            </a:r>
            <a: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 </a:t>
            </a:r>
            <a:r>
              <a:rPr lang="zh-TW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基督是我們的醫治</a:t>
            </a:r>
            <a: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(4:46-54)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0" y="1428750"/>
            <a:ext cx="8509000" cy="5358764"/>
          </a:xfrm>
        </p:spPr>
        <p:txBody>
          <a:bodyPr>
            <a:normAutofit/>
          </a:bodyPr>
          <a:lstStyle/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正下去的時候，他的僕人迎見他，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說他的兒子活了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活著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充滿活力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他就問甚麼時候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(hour)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見好的。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他們說：「昨日未時熱就退了。」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他便知道這正是耶穌對他說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「你兒子活了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活著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充滿活力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」的時候；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他自己和全家就都信了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369831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42921" y="4802725"/>
            <a:ext cx="5109091" cy="1384995"/>
          </a:xfrm>
          <a:prstGeom prst="rect">
            <a:avLst/>
          </a:prstGeom>
          <a:solidFill>
            <a:srgbClr val="231003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畢士大池旁的醫治</a:t>
            </a:r>
            <a:endParaRPr lang="en-US" altLang="zh-TW" sz="48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5:1~47)</a:t>
            </a:r>
          </a:p>
        </p:txBody>
      </p:sp>
    </p:spTree>
    <p:extLst>
      <p:ext uri="{BB962C8B-B14F-4D97-AF65-F5344CB8AC3E}">
        <p14:creationId xmlns:p14="http://schemas.microsoft.com/office/powerpoint/2010/main" val="416453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7900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這事以後，到了猶太人的一個節期，耶穌就上耶路撒冷去。</a:t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在耶路撒冷，靠近羊門有一個池子，希伯來話叫作畢士大，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旁邊有五個廊子；</a:t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裡面躺著瞎眼的、瘸腿的、血氣枯乾的許多病人。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（有古卷加：等候水動；</a:t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因為有天使按時下池子攪動那水，水動之後，誰先下去，無論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害甚麼病就痊癒了。）</a:t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在那裡有一個人，病了三十八年。</a:t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6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耶穌看見他躺著，知道他病了許久，就問他說：「你要痊癒嗎？」</a:t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7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病人回答說：「先生，水動的時候，沒有人把我放在池子裡；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我正去的時候，就有別人比我先下去。」</a:t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8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耶穌對他說：「起來，拿你的褥子走吧！」</a:t>
            </a:r>
            <a:b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9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那人立刻痊癒，就拿起褥子來走了。</a:t>
            </a:r>
          </a:p>
        </p:txBody>
      </p:sp>
    </p:spTree>
    <p:extLst>
      <p:ext uri="{BB962C8B-B14F-4D97-AF65-F5344CB8AC3E}">
        <p14:creationId xmlns:p14="http://schemas.microsoft.com/office/powerpoint/2010/main" val="243670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7900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那天是安息日，所以猶太人對那醫好的人說：「今天是安息日，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你拿褥子是不可的。」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他卻回答說：「那使我痊癒的，對我說：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『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拿你的褥子走吧。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他們問他說：「對你說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『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拿褥子走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的是甚麼人？」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13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那醫好的人不知道是誰；因為那裡的人多，耶穌已經躲開了。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14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後來耶穌在殿裡遇見他，對他說：「你已經痊癒了，不要再犯罪，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恐怕你遭遇的更加利害。」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15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那人就去告訴猶太人，使他痊癒的是耶穌。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16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所以猶太人逼迫耶穌，因為他在安息日做了這事。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17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耶穌就對他們說：「我父做事直到如今，我也做事。」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18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所以猶太人越發想要殺他；因他不但犯了安息日，並且稱　神為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他的父，將自己和　神當作平等。</a:t>
            </a:r>
          </a:p>
        </p:txBody>
      </p:sp>
    </p:spTree>
    <p:extLst>
      <p:ext uri="{BB962C8B-B14F-4D97-AF65-F5344CB8AC3E}">
        <p14:creationId xmlns:p14="http://schemas.microsoft.com/office/powerpoint/2010/main" val="14265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392" b="4244"/>
          <a:stretch/>
        </p:blipFill>
        <p:spPr>
          <a:xfrm>
            <a:off x="0" y="-1"/>
            <a:ext cx="12192000" cy="68778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0" y="0"/>
            <a:ext cx="7429500" cy="14859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畢士大池旁的醫治</a:t>
            </a:r>
            <a:br>
              <a:rPr lang="en-US" altLang="zh-TW" sz="4800" dirty="0"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基督才是賜與生命的超然媒介 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2500" y="1485900"/>
            <a:ext cx="7429500" cy="3657599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這事以後，到了猶太人的一個節期，耶穌就上耶路撒冷去。</a:t>
            </a:r>
            <a:b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在耶路撒冷，靠近羊門有一個池子，</a:t>
            </a:r>
            <a:endParaRPr lang="zh-TW" altLang="zh-TW" sz="36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希伯來話叫作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畢士大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</a:rPr>
              <a:t>(</a:t>
            </a:r>
            <a:r>
              <a:rPr lang="zh-TW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仁慈之屋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</a:rPr>
              <a:t>, </a:t>
            </a:r>
            <a:r>
              <a:rPr lang="zh-TW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流動的水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</a:rPr>
              <a:t>)</a:t>
            </a:r>
            <a:r>
              <a:rPr lang="zh-TW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zh-TW" sz="36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旁邊有五個廊子；</a:t>
            </a:r>
            <a:endParaRPr lang="zh-TW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54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392" b="4244"/>
          <a:stretch/>
        </p:blipFill>
        <p:spPr>
          <a:xfrm>
            <a:off x="0" y="-1"/>
            <a:ext cx="12192000" cy="68778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0" y="0"/>
            <a:ext cx="7429500" cy="14859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畢士大池旁的醫治</a:t>
            </a:r>
            <a:br>
              <a:rPr lang="en-US" altLang="zh-TW" sz="4800" dirty="0"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基督才是賜與生命的超然媒介 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2500" y="1485900"/>
            <a:ext cx="7429500" cy="23241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裡面躺著瞎眼的、瘸腿的、血氣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枯乾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萎縮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癱瘓的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的許多病人。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等候水動；因為有天使按時下池子攪動那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水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賜與生命的超然媒介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62500" y="3810000"/>
            <a:ext cx="7429500" cy="23083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TW" sz="3600" kern="100" dirty="0">
              <a:solidFill>
                <a:srgbClr val="FF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水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賜與生命的超然媒介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動之後，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誰先下去，無論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(x3) </a:t>
            </a: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害甚麼病就痊癒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身體健康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了。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51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392" b="4244"/>
          <a:stretch/>
        </p:blipFill>
        <p:spPr>
          <a:xfrm>
            <a:off x="0" y="-1"/>
            <a:ext cx="12192000" cy="68778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0" y="0"/>
            <a:ext cx="7429500" cy="14859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畢士大池旁的醫治</a:t>
            </a:r>
            <a:br>
              <a:rPr lang="en-US" altLang="zh-TW" sz="4800" dirty="0"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基督才是賜與生命的超然媒介 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2500" y="1485900"/>
            <a:ext cx="7429500" cy="2266950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在那裡有一個人，病了三十八年。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耶穌看見他躺著，知道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他病了許久，就問他說：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你要痊癒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身體健康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嗎？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rgbClr val="FF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62500" y="3752850"/>
            <a:ext cx="7429500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病人回答說：「先生，</a:t>
            </a:r>
          </a:p>
          <a:p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水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賜與生命的超然媒介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動的時候，</a:t>
            </a: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沒有人把我放在池子裡；</a:t>
            </a: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我正去的時候，</a:t>
            </a: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就有別人比我先下去。」</a:t>
            </a:r>
          </a:p>
        </p:txBody>
      </p:sp>
    </p:spTree>
    <p:extLst>
      <p:ext uri="{BB962C8B-B14F-4D97-AF65-F5344CB8AC3E}">
        <p14:creationId xmlns:p14="http://schemas.microsoft.com/office/powerpoint/2010/main" val="19959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392" b="4244"/>
          <a:stretch/>
        </p:blipFill>
        <p:spPr>
          <a:xfrm>
            <a:off x="0" y="-1"/>
            <a:ext cx="12192000" cy="68778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0" y="0"/>
            <a:ext cx="7429500" cy="14859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zh-TW" sz="48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畢士大池旁的醫治</a:t>
            </a:r>
            <a:br>
              <a:rPr lang="en-US" altLang="zh-TW" sz="4800" dirty="0"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基督才是賜與生命的超然媒介 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2500" y="1485900"/>
            <a:ext cx="7429500" cy="234315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耶穌對他說：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「起來，拿你的褥子走吧！」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那人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立刻痊癒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身體健康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就拿起褥子來走了。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rgbClr val="FF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62500" y="3829050"/>
            <a:ext cx="7429500" cy="30777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TW" sz="1200" kern="100" dirty="0">
              <a:solidFill>
                <a:srgbClr val="FF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後來耶穌在殿裡遇見他，對他說：「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看哪！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你已經痊癒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身體健康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了，</a:t>
            </a:r>
          </a:p>
          <a:p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不要再犯罪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恐怕你遭遇的更加利害。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免得有更壞的事發生在你身上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8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392" b="4244"/>
          <a:stretch/>
        </p:blipFill>
        <p:spPr>
          <a:xfrm>
            <a:off x="0" y="-1"/>
            <a:ext cx="12192000" cy="68778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0" y="0"/>
            <a:ext cx="7429500" cy="933450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49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耶穌選安息的日子醫治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(5:10-12)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2500" y="933450"/>
            <a:ext cx="7429500" cy="23622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那天是安息日，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所以猶太人對那醫好的人說：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「今天是安息日，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你拿褥子是不可的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不合法的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rgbClr val="FF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62500" y="3295650"/>
            <a:ext cx="7429500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TW" sz="3600" kern="100" dirty="0">
              <a:solidFill>
                <a:srgbClr val="FF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他卻回答說：「那使我痊癒的，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對我說：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拿你的褥子走吧。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他們問他說：「對你說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拿褥子走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的是甚麼人？」</a:t>
            </a:r>
          </a:p>
        </p:txBody>
      </p:sp>
    </p:spTree>
    <p:extLst>
      <p:ext uri="{BB962C8B-B14F-4D97-AF65-F5344CB8AC3E}">
        <p14:creationId xmlns:p14="http://schemas.microsoft.com/office/powerpoint/2010/main" val="37955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743" r="40495"/>
          <a:stretch/>
        </p:blipFill>
        <p:spPr>
          <a:xfrm>
            <a:off x="0" y="0"/>
            <a:ext cx="38481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8100" y="1"/>
            <a:ext cx="8343900" cy="295780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耶穌回答說：</a:t>
            </a:r>
            <a:b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我實實在在地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!)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b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任何人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若不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重生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再次生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從上面生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b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就不能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見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體驗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感受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神的國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王國</a:t>
            </a: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  <a:b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28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3:3)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8100" y="3256530"/>
            <a:ext cx="8343900" cy="33027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我實實在在地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阿們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!)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告訴你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人若不是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從水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賜予生命的超然媒介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和聖靈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生的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就不能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進　神的國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王國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3:5)</a:t>
            </a:r>
            <a:endParaRPr lang="zh-TW" altLang="en-US" sz="4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5392" b="4244"/>
          <a:stretch/>
        </p:blipFill>
        <p:spPr>
          <a:xfrm>
            <a:off x="0" y="-1"/>
            <a:ext cx="12192000" cy="68778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0" y="0"/>
            <a:ext cx="7429500" cy="933450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49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猶太人開始敵對主耶穌 </a:t>
            </a:r>
            <a:r>
              <a:rPr lang="en-US" altLang="zh-TW" sz="3600" dirty="0">
                <a:solidFill>
                  <a:srgbClr val="7030A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(5:16-18)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2500" y="933450"/>
            <a:ext cx="7429500" cy="129619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所以，因為他在安息日做了這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猶太人逼迫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驅離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追逐</a:t>
            </a:r>
            <a:r>
              <a:rPr lang="en-US" altLang="zh-TW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事。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62500" y="3737753"/>
            <a:ext cx="7429500" cy="273921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zh-TW" sz="2400" kern="100" dirty="0">
              <a:solidFill>
                <a:srgbClr val="FF00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所以猶太人越發想要殺他；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因他不但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犯了安息日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並且稱　神為他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自己</a:t>
            </a:r>
            <a:r>
              <a:rPr lang="en-US" altLang="zh-TW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的父，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將自己和　神當作平等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相等的</a:t>
            </a:r>
            <a:r>
              <a:rPr lang="en-US" altLang="zh-TW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762500" y="2229648"/>
            <a:ext cx="7417415" cy="150810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endParaRPr lang="en-US" altLang="zh-TW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耶穌就對他們說：「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我父做事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工作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直到如今，我也做事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工作</a:t>
            </a:r>
            <a:r>
              <a:rPr lang="en-US" altLang="zh-TW" sz="3600" kern="100" dirty="0">
                <a:solidFill>
                  <a:srgbClr val="7030A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00206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  <a:endParaRPr lang="en-US" altLang="zh-TW" sz="3600" kern="100" dirty="0">
              <a:solidFill>
                <a:srgbClr val="00206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7900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19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耶穌對他們說：「我實實在在地告訴你們，子憑著自己不能做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甚麼，惟有看見父所做的，子才能做；父所做的事，子也照樣做。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20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父愛子，將自己所做的一切事指給他看，還要將比這更大的事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指給他看，叫你們希奇。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21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父怎樣叫死人起來，使他們活著，子也照樣隨自己的意思使人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活著。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22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父不審判甚麼人，乃將審判的事全交與子，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23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叫人都尊敬子如同尊敬父一樣。不尊敬子的，就是不尊敬差子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來的父。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24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我實實在在地告訴你們，那聽我話、又信差我來者的，就有永生；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不至於定罪，是已經出死入生了。</a:t>
            </a:r>
          </a:p>
        </p:txBody>
      </p:sp>
    </p:spTree>
    <p:extLst>
      <p:ext uri="{BB962C8B-B14F-4D97-AF65-F5344CB8AC3E}">
        <p14:creationId xmlns:p14="http://schemas.microsoft.com/office/powerpoint/2010/main" val="387002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7900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25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我實實在在地告訴你們，時候將到，現在就是了，死人要聽見　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神兒子的聲音，聽見的人就要活了。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26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因為父怎樣在自己有生命，就賜給他兒子也照樣在自己有生命，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27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並且因為他是人子，就賜給他行審判的權柄。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28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你們不要把這事看作希奇。時候要到，凡在墳墓裡的，都要聽見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他的聲音，就出來：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29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行善的，復活得生；作惡的，復活定罪。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30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「我憑著自己不能做甚麼，我怎麼聽見就怎麼審判。我的審判也</a:t>
            </a:r>
            <a:endParaRPr lang="en-US" altLang="zh-TW" sz="32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是公平的；因為我不求自己的意思，只求那差我來者的意思。」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31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「我若為自己作見證，我的見證就不真。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32</a:t>
            </a:r>
            <a:r>
              <a:rPr lang="en-US" altLang="zh-TW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另有一位給我作見證，我也知道他給我作的見證是真的。</a:t>
            </a:r>
          </a:p>
        </p:txBody>
      </p:sp>
    </p:spTree>
    <p:extLst>
      <p:ext uri="{BB962C8B-B14F-4D97-AF65-F5344CB8AC3E}">
        <p14:creationId xmlns:p14="http://schemas.microsoft.com/office/powerpoint/2010/main" val="3725257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看見父所做的，子才能做 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(5:19-20)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166018"/>
            <a:ext cx="11948160" cy="51849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耶穌對他們說：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</a:t>
            </a: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告訴你們，子憑著自己不能做甚麼，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惟有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除非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看見父所做的，子才能做；</a:t>
            </a:r>
            <a:endParaRPr lang="en-US" altLang="zh-TW" sz="36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父所做的事，子也照樣做。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父愛子，將自己所做的一切事指給他看，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還要將比這更大的事指給他看，叫你們希奇。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80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天父將復活審判的事全交與子 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(5:21-22)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166018"/>
            <a:ext cx="11948160" cy="51849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怎樣叫死人起來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醒來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復活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使他們活著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活起來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子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也照樣隨自己的意思</a:t>
            </a: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使人活著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活起來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父不審判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甚麼人，</a:t>
            </a:r>
            <a:endParaRPr lang="en-US" altLang="zh-TW" sz="36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乃將審判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的事全交與子，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01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	</a:t>
            </a:r>
            <a:r>
              <a:rPr lang="zh-TW" alt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天父和聖子配受同等的尊崇 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(5:23)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881149"/>
            <a:ext cx="11948160" cy="16588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以致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叫人都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尊敬子如同尊敬父一樣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不尊敬子的，就是不尊敬差子來的父。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4F96993-6883-4947-83DA-E5CC66445312}"/>
              </a:ext>
            </a:extLst>
          </p:cNvPr>
          <p:cNvSpPr txBox="1">
            <a:spLocks/>
          </p:cNvSpPr>
          <p:nvPr/>
        </p:nvSpPr>
        <p:spPr>
          <a:xfrm>
            <a:off x="0" y="2743348"/>
            <a:ext cx="10972800" cy="1371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4. </a:t>
            </a:r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天父和聖子都有永生生命</a:t>
            </a:r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altLang="zh-TW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         </a:t>
            </a:r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信入子的人才有永生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(5:26)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C2D6884-1376-4F69-B521-6164591F60E8}"/>
              </a:ext>
            </a:extLst>
          </p:cNvPr>
          <p:cNvSpPr txBox="1">
            <a:spLocks/>
          </p:cNvSpPr>
          <p:nvPr/>
        </p:nvSpPr>
        <p:spPr>
          <a:xfrm>
            <a:off x="243840" y="4318026"/>
            <a:ext cx="11948160" cy="242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因為父怎樣在自己有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sz="3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就賜給他兒子也照樣在自己有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sz="3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</a:p>
          <a:p>
            <a:pPr marL="0" indent="0">
              <a:buFont typeface="Arial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35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天父藉聖子賜下永生 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(5:24)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166018"/>
            <a:ext cx="11948160" cy="51849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告訴你們，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那聽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注意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了解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我話、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信入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believe into) 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差我來者的，就有永生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6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不至於定罪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進入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審判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是已經出死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越過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避開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死亡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入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(into </a:t>
            </a:r>
            <a:r>
              <a:rPr lang="en-US" altLang="zh-TW" sz="36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3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6.	</a:t>
            </a:r>
            <a:r>
              <a:rPr lang="zh-TW" altLang="en-US" sz="4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天父賜聖子施行審判的權柄 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(5:25, 27)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166018"/>
            <a:ext cx="11948160" cy="51849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告訴你們，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時候將到，現在就是了，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死人要聽見　神兒子的聲音，</a:t>
            </a:r>
            <a:endParaRPr lang="en-US" altLang="zh-TW" sz="3600" kern="1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聽見的人就要活了</a:t>
            </a:r>
            <a:r>
              <a:rPr lang="en-US" altLang="zh-TW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活著</a:t>
            </a:r>
            <a:r>
              <a:rPr lang="en-US" altLang="zh-TW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充滿活力</a:t>
            </a:r>
            <a:r>
              <a:rPr lang="en-US" altLang="zh-TW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並且因為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他是人子，就賜給他行審判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的權柄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71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4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A.	“</a:t>
            </a:r>
            <a:r>
              <a:rPr lang="zh-TW" altLang="en-US" sz="44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復活”由神兒子而來 </a:t>
            </a:r>
            <a:r>
              <a:rPr lang="en-US" altLang="zh-TW" sz="36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(5:28-29)</a:t>
            </a:r>
            <a:endParaRPr lang="zh-TW" altLang="en-US" sz="4400" dirty="0">
              <a:solidFill>
                <a:srgbClr val="FFFF93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44435"/>
            <a:ext cx="11948160" cy="38704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你們不要把這事看作希奇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詫異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時候要到，凡在墳墓裡的，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都要</a:t>
            </a: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聽見他的聲音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，就出來：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行善的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(do good)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，復活得生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sz="36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然而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作惡的，</a:t>
            </a:r>
            <a:r>
              <a:rPr lang="en-US" altLang="zh-TW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進入</a:t>
            </a:r>
            <a:r>
              <a:rPr lang="en-US" altLang="zh-TW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into) </a:t>
            </a:r>
            <a:r>
              <a:rPr lang="zh-TW" altLang="en-US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復活定罪</a:t>
            </a:r>
            <a:r>
              <a:rPr lang="en-US" altLang="zh-TW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審判</a:t>
            </a:r>
            <a:r>
              <a:rPr lang="en-US" altLang="zh-TW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91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4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B.	“</a:t>
            </a:r>
            <a:r>
              <a:rPr lang="zh-TW" altLang="en-US" sz="44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審判”也是聽見才審判 </a:t>
            </a:r>
            <a:r>
              <a:rPr lang="en-US" altLang="zh-TW" sz="36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(5:30)</a:t>
            </a:r>
            <a:endParaRPr lang="zh-TW" altLang="en-US" sz="4400" dirty="0">
              <a:solidFill>
                <a:srgbClr val="FFFF93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44435"/>
            <a:ext cx="11948160" cy="38704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我憑著自己不能做甚麼，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我怎麼聽見就怎麼審判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我的審判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也是公平的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正確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合理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因為我不求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致力於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自己的意思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旨意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只求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致力於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那差我來者的意思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35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8279540" cy="147550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主耶穌給與</a:t>
            </a: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活水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(v.10)</a:t>
            </a:r>
            <a:br>
              <a:rPr lang="en-US" altLang="zh-TW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     </a:t>
            </a:r>
            <a:r>
              <a:rPr lang="en-US" altLang="zh-TW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是賜與生命的超然媒介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" y="1932709"/>
            <a:ext cx="8541327" cy="4623733"/>
          </a:xfrm>
        </p:spPr>
        <p:txBody>
          <a:bodyPr/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耶穌回答說：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「你若知道　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神的恩賜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禮物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對你說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給我水喝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的是誰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你必早求他，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他也必早給了你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活水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賦予生命 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賜與生命的超然媒介 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484" t="2960" r="9769"/>
          <a:stretch/>
        </p:blipFill>
        <p:spPr>
          <a:xfrm>
            <a:off x="8279540" y="0"/>
            <a:ext cx="3912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二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聖子與天父同等的見證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836546"/>
            <a:ext cx="11948160" cy="60214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施洗約翰的見證 </a:t>
            </a:r>
            <a:r>
              <a:rPr lang="en-US" altLang="zh-TW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(5:33)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你們曾差人到約翰那裡，</a:t>
            </a:r>
            <a:r>
              <a:rPr lang="zh-TW" altLang="en-US" sz="3200" kern="100" dirty="0">
                <a:solidFill>
                  <a:srgbClr val="79DCFF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他為真理作過見證</a:t>
            </a:r>
            <a:r>
              <a:rPr lang="en-US" altLang="zh-TW" sz="3200" kern="100" dirty="0">
                <a:solidFill>
                  <a:srgbClr val="79DCFF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79DCFF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證人</a:t>
            </a:r>
            <a:r>
              <a:rPr lang="en-US" altLang="zh-TW" sz="3200" kern="100" dirty="0">
                <a:solidFill>
                  <a:srgbClr val="79DCFF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主耶穌所做的事 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(5:36)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但我有比約翰更大的見證</a:t>
            </a:r>
            <a:r>
              <a:rPr lang="en-US" altLang="zh-TW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證人</a:t>
            </a:r>
            <a:r>
              <a:rPr lang="en-US" altLang="zh-TW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  <a:endParaRPr lang="en-US" altLang="zh-TW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因為父交給我要我成就</a:t>
            </a:r>
            <a:r>
              <a:rPr lang="en-US" altLang="zh-TW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完成</a:t>
            </a:r>
            <a:r>
              <a:rPr lang="en-US" altLang="zh-TW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的事，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就是</a:t>
            </a:r>
            <a:r>
              <a:rPr lang="zh-TW" altLang="en-US" sz="32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我所做的事，這便見證我是父所差來的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天父也為聖子作見證 </a:t>
            </a: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(5:37)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zh-TW" sz="3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差我來的父也為我作過見證</a:t>
            </a:r>
            <a:r>
              <a:rPr lang="en-US" altLang="zh-TW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證人</a:t>
            </a:r>
            <a:r>
              <a:rPr lang="en-US" altLang="zh-TW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你們從來沒有聽見他的聲音，也沒有看見他的形像</a:t>
            </a: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外貌</a:t>
            </a: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520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二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聖子與天父同等的見證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881149"/>
            <a:ext cx="11571514" cy="58462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聖經做見證 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聖子與天父是同等的 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(5:38-44)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4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你們並沒有他的道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(logos)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存在心裡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在你們裡面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因為他所差來的，你們不信。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你們應當查考聖經，因你們以為內中有永生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給我作見證的就是這經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摩西為聖子做見證 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(5:46-47)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200" kern="1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你們如果信</a:t>
            </a:r>
            <a:r>
              <a:rPr lang="zh-TW" altLang="en-US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，也必信我，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他書上有指著</a:t>
            </a:r>
            <a:r>
              <a:rPr lang="en-US" altLang="zh-TW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有關</a:t>
            </a:r>
            <a:r>
              <a:rPr lang="en-US" altLang="zh-TW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我寫的話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你們若不信他的書，怎能信我的話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瑞瑪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rhema) 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呢？」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41652F8-9755-467D-BF96-129CD0CB85E5}"/>
              </a:ext>
            </a:extLst>
          </p:cNvPr>
          <p:cNvSpPr txBox="1"/>
          <p:nvPr/>
        </p:nvSpPr>
        <p:spPr>
          <a:xfrm>
            <a:off x="6841308" y="3669801"/>
            <a:ext cx="4964249" cy="1261884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zh-TW" altLang="en-US" sz="40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主耶穌與父神為同等</a:t>
            </a:r>
            <a:r>
              <a:rPr lang="en-US" altLang="zh-TW" sz="40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,</a:t>
            </a:r>
          </a:p>
          <a:p>
            <a:pPr algn="ctr" defTabSz="914377"/>
            <a:r>
              <a:rPr lang="zh-TW" altLang="en-US" sz="3600" dirty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這有甚麼重要性呢？</a:t>
            </a:r>
          </a:p>
        </p:txBody>
      </p:sp>
    </p:spTree>
    <p:extLst>
      <p:ext uri="{BB962C8B-B14F-4D97-AF65-F5344CB8AC3E}">
        <p14:creationId xmlns:p14="http://schemas.microsoft.com/office/powerpoint/2010/main" val="10489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吳黎生 牧師</a:t>
            </a:r>
          </a:p>
        </p:txBody>
      </p:sp>
    </p:spTree>
    <p:extLst>
      <p:ext uri="{BB962C8B-B14F-4D97-AF65-F5344CB8AC3E}">
        <p14:creationId xmlns:p14="http://schemas.microsoft.com/office/powerpoint/2010/main" val="34327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8279540" cy="147550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主耶穌所賜的活水成為泉源</a:t>
            </a:r>
            <a:r>
              <a:rPr lang="en-US" altLang="zh-TW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br>
              <a:rPr lang="en-US" altLang="zh-TW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                 </a:t>
            </a:r>
            <a:r>
              <a:rPr lang="zh-TW" altLang="en-US" sz="40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直湧到永生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(v.14b-15)</a:t>
            </a:r>
            <a:endParaRPr lang="zh-TW" alt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" y="1766455"/>
            <a:ext cx="9019310" cy="1891146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我所賜的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水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賜與生命的超然媒介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要在他裡頭成為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泉源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井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水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rgbClr val="79DCFF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直湧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跳躍 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into)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到永生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永恆的 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+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生命 </a:t>
            </a:r>
            <a:r>
              <a:rPr lang="en-US" altLang="zh-TW" sz="3600" kern="100" dirty="0" err="1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484" t="2960" r="9769"/>
          <a:stretch/>
        </p:blipFill>
        <p:spPr>
          <a:xfrm>
            <a:off x="8769926" y="0"/>
            <a:ext cx="3422073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73628" y="4187372"/>
            <a:ext cx="5532284" cy="18774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altLang="en-US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活水的泉源</a:t>
            </a:r>
            <a:r>
              <a:rPr lang="en-US" altLang="zh-TW" sz="44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我們也成為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“賜與生命的超然媒介”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!</a:t>
            </a:r>
            <a:endParaRPr lang="zh-TW" altLang="en-US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1950" y="1"/>
            <a:ext cx="10515600" cy="89535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應當</a:t>
            </a:r>
            <a:r>
              <a:rPr lang="en-US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“</a:t>
            </a:r>
            <a:r>
              <a:rPr lang="zh-TW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信入</a:t>
            </a:r>
            <a:r>
              <a:rPr lang="en-US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” </a:t>
            </a:r>
            <a:r>
              <a:rPr lang="zh-TW" altLang="zh-TW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</a:t>
            </a:r>
            <a:r>
              <a:rPr lang="zh-TW" altLang="zh-TW" sz="4800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(v.20-21a)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1950" y="950912"/>
            <a:ext cx="11677650" cy="4351338"/>
          </a:xfrm>
        </p:spPr>
        <p:txBody>
          <a:bodyPr/>
          <a:lstStyle/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我們的祖宗在這山上禮拜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敬拜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zh-TW" altLang="zh-TW" sz="3600" kern="100" dirty="0">
              <a:solidFill>
                <a:srgbClr val="FFC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你們倒說，應當禮拜的地方是在耶路撒冷。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耶穌說：「婦人，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你當信我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8730" b="19981"/>
          <a:stretch/>
        </p:blipFill>
        <p:spPr>
          <a:xfrm>
            <a:off x="2286000" y="3746500"/>
            <a:ext cx="7620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62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5091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zh-TW" altLang="en-US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真正拜父的，要用心靈和誠實拜他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(v.21b-24)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50911"/>
            <a:ext cx="12192000" cy="4351338"/>
          </a:xfrm>
        </p:spPr>
        <p:txBody>
          <a:bodyPr>
            <a:normAutofit/>
          </a:bodyPr>
          <a:lstStyle/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時候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(hour)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將到，如今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這一刻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就是了，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那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真正拜父的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敬拜者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要用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(in)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心靈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和誠實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真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真理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拜他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因為父要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尋找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渴望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這樣的人拜他。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父尋找渴望像這樣敬拜他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神是</a:t>
            </a:r>
            <a:r>
              <a:rPr lang="zh-TW" altLang="en-US" sz="3600" u="sng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個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，所以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拜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敬拜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</a:t>
            </a:r>
            <a:endParaRPr lang="en-US" altLang="zh-TW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必須用心靈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靈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和誠實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真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真理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拜他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77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5091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主耶穌就是彌賽亞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(v.25-26)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50911"/>
            <a:ext cx="11677650" cy="4351338"/>
          </a:xfrm>
        </p:spPr>
        <p:txBody>
          <a:bodyPr/>
          <a:lstStyle/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婦人說：「我知道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彌賽亞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受膏者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（就是那稱為基督的）要來；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他來了，必將一切的事都告訴我們。」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這和你說話的就是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(I AM)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他！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8730" b="19981"/>
          <a:stretch/>
        </p:blipFill>
        <p:spPr>
          <a:xfrm>
            <a:off x="2428875" y="4019550"/>
            <a:ext cx="68199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5091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48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撒瑪利亞婦人急忙傳揚福音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(4:28-30,39-42)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03310"/>
            <a:ext cx="12192000" cy="5907089"/>
          </a:xfrm>
        </p:spPr>
        <p:txBody>
          <a:bodyPr>
            <a:normAutofit/>
          </a:bodyPr>
          <a:lstStyle/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於是撒馬利亞人來見耶穌，求他在他們那裡住下，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他便在那裡住了兩天。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因耶穌的話，信的人就更多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(x2)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了。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400" kern="100" dirty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便對婦人說：「現在我們信，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不是因為你的話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說話內容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，是我們親自聽見了，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知道這真是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救世主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救主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+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世界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cosmos)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7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2063"/>
          <a:stretch/>
        </p:blipFill>
        <p:spPr>
          <a:xfrm>
            <a:off x="0" y="466725"/>
            <a:ext cx="3683000" cy="5854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3000" y="1"/>
            <a:ext cx="8509000" cy="1428749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zh-TW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醫好大臣兒子</a:t>
            </a:r>
            <a: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b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</a:t>
            </a:r>
            <a: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 </a:t>
            </a:r>
            <a:r>
              <a:rPr lang="zh-TW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基督是我們的醫治</a:t>
            </a:r>
            <a:r>
              <a:rPr lang="en-US" altLang="zh-TW" sz="49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(4:46-54)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0" y="1428750"/>
            <a:ext cx="8509000" cy="5358764"/>
          </a:xfrm>
        </p:spPr>
        <p:txBody>
          <a:bodyPr>
            <a:normAutofit lnSpcReduction="10000"/>
          </a:bodyPr>
          <a:lstStyle/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有一個</a:t>
            </a: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大臣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皇家的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他的兒子在迦百農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安慰之家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患病。</a:t>
            </a:r>
            <a:b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他聽見耶穌從猶太到了加利利，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就來見他，求他下去醫治他的兒子，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他兒子快要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註定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無可避免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死了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(P)" panose="020B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耶穌就對他說：</a:t>
            </a:r>
            <a:endParaRPr lang="en-US" altLang="zh-TW" sz="3600" kern="1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「若不看見神蹟奇事，你們總是不信。」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那大臣說：「先生，</a:t>
            </a:r>
            <a:endParaRPr lang="en-US" altLang="zh-TW" sz="3600" kern="1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求你趁著我的孩子還沒有死就下去。</a:t>
            </a:r>
            <a:r>
              <a:rPr lang="zh-TW" altLang="en-US" sz="3600" kern="1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</a:p>
          <a:p>
            <a:pPr marL="76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6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8304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3043</Words>
  <Application>Microsoft Office PowerPoint</Application>
  <PresentationFormat>寬螢幕</PresentationFormat>
  <Paragraphs>242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華康中圓體</vt:lpstr>
      <vt:lpstr>華康中圓體(P)</vt:lpstr>
      <vt:lpstr>華康魏碑體(P)</vt:lpstr>
      <vt:lpstr>華康儷中黑</vt:lpstr>
      <vt:lpstr>Arial</vt:lpstr>
      <vt:lpstr>Calibri</vt:lpstr>
      <vt:lpstr>Calibri Light</vt:lpstr>
      <vt:lpstr>Times New Roman</vt:lpstr>
      <vt:lpstr>1_Office 佈景主題</vt:lpstr>
      <vt:lpstr>2_Office 佈景主題</vt:lpstr>
      <vt:lpstr>PowerPoint 簡報</vt:lpstr>
      <vt:lpstr>耶穌回答說： 「我實實在在地(阿們! 阿們!) 告訴你， 人(任何人) 若不重生(再次生, 從上面生)， 就不能見(體驗,感受)　神的國(王國)。」 (約3:3)</vt:lpstr>
      <vt:lpstr>主耶穌給與活水 (v.10)      - 是賜與生命的超然媒介</vt:lpstr>
      <vt:lpstr>主耶穌所賜的活水成為泉源,                   直湧到永生 (v.14b-15)</vt:lpstr>
      <vt:lpstr>應當 “信入” 主耶穌 (v.20-21a)</vt:lpstr>
      <vt:lpstr>真正拜父的，要用心靈和誠實拜他 (v.21b-24)</vt:lpstr>
      <vt:lpstr>主耶穌就是彌賽亞 (v.25-26)</vt:lpstr>
      <vt:lpstr>撒瑪利亞婦人急忙傳揚福音 (4:28-30,39-42)</vt:lpstr>
      <vt:lpstr>醫好大臣兒子        -  基督是我們的醫治 (4:46-54)</vt:lpstr>
      <vt:lpstr>醫好大臣兒子        -  基督是我們的醫治 (4:46-54)</vt:lpstr>
      <vt:lpstr>醫好大臣兒子        -  基督是我們的醫治 (4:46-54)</vt:lpstr>
      <vt:lpstr>PowerPoint 簡報</vt:lpstr>
      <vt:lpstr>PowerPoint 簡報</vt:lpstr>
      <vt:lpstr>PowerPoint 簡報</vt:lpstr>
      <vt:lpstr>畢士大池旁的醫治 基督才是賜與生命的超然媒介 </vt:lpstr>
      <vt:lpstr>畢士大池旁的醫治 基督才是賜與生命的超然媒介 </vt:lpstr>
      <vt:lpstr>畢士大池旁的醫治 基督才是賜與生命的超然媒介 </vt:lpstr>
      <vt:lpstr>畢士大池旁的醫治 基督才是賜與生命的超然媒介 </vt:lpstr>
      <vt:lpstr>耶穌選安息的日子醫治(5:10-12)</vt:lpstr>
      <vt:lpstr>猶太人開始敵對主耶穌 (5:16-18)</vt:lpstr>
      <vt:lpstr>PowerPoint 簡報</vt:lpstr>
      <vt:lpstr>PowerPoint 簡報</vt:lpstr>
      <vt:lpstr>   1. 看見父所做的，子才能做 (5:19-20)</vt:lpstr>
      <vt:lpstr>   2. 天父將復活審判的事全交與子 (5:21-22)</vt:lpstr>
      <vt:lpstr>   3. 天父和聖子配受同等的尊崇 (5:23)</vt:lpstr>
      <vt:lpstr>   5. 天父藉聖子賜下永生 (5:24)</vt:lpstr>
      <vt:lpstr>   6. 天父賜聖子施行審判的權柄 (5:25, 27)</vt:lpstr>
      <vt:lpstr>   A. “復活”由神兒子而來 (5:28-29)</vt:lpstr>
      <vt:lpstr>   B. “審判”也是聽見才審判 (5:30)</vt:lpstr>
      <vt:lpstr>  二. 聖子與天父同等的見證</vt:lpstr>
      <vt:lpstr>  二. 聖子與天父同等的見證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139</cp:revision>
  <dcterms:created xsi:type="dcterms:W3CDTF">2024-09-14T03:56:48Z</dcterms:created>
  <dcterms:modified xsi:type="dcterms:W3CDTF">2025-02-22T11:16:42Z</dcterms:modified>
</cp:coreProperties>
</file>