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5" r:id="rId3"/>
    <p:sldId id="574" r:id="rId4"/>
    <p:sldId id="575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6" r:id="rId21"/>
    <p:sldId id="577" r:id="rId22"/>
    <p:sldId id="531" r:id="rId23"/>
    <p:sldId id="544" r:id="rId24"/>
    <p:sldId id="543" r:id="rId25"/>
    <p:sldId id="532" r:id="rId26"/>
    <p:sldId id="533" r:id="rId27"/>
    <p:sldId id="534" r:id="rId28"/>
    <p:sldId id="556" r:id="rId29"/>
    <p:sldId id="558" r:id="rId30"/>
    <p:sldId id="535" r:id="rId31"/>
    <p:sldId id="557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28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9AD"/>
    <a:srgbClr val="FFA7A7"/>
    <a:srgbClr val="69D8FF"/>
    <a:srgbClr val="FFFF93"/>
    <a:srgbClr val="B3EBFF"/>
    <a:srgbClr val="007E39"/>
    <a:srgbClr val="4A206A"/>
    <a:srgbClr val="170B01"/>
    <a:srgbClr val="190C01"/>
    <a:srgbClr val="3C1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705134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13:1~15:17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主愛世間屬自己的人，為門徒洗腳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(v.4-17)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2" y="966220"/>
            <a:ext cx="1192283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你們是乾淨的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潔淨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然而不都是乾淨的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潔淨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耶穌原知道要賣他的是誰，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所以說：「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你們不都是乾淨的。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>
              <a:buSzPts val="1100"/>
            </a:pPr>
            <a:endParaRPr lang="en-US" altLang="zh-TW" sz="24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3B40600-9C1A-4C9E-8DC1-4DB155315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200" y="3260590"/>
            <a:ext cx="5384800" cy="359740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FBAB2BA-B04F-46A3-BE3B-16DBC5A56016}"/>
              </a:ext>
            </a:extLst>
          </p:cNvPr>
          <p:cNvSpPr txBox="1"/>
          <p:nvPr/>
        </p:nvSpPr>
        <p:spPr>
          <a:xfrm>
            <a:off x="1096448" y="3758221"/>
            <a:ext cx="4288353" cy="1323439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</a:t>
            </a:r>
            <a:endParaRPr lang="en-US" altLang="zh-TW" sz="40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有為猶大洗腳嗎？</a:t>
            </a:r>
            <a:endParaRPr lang="zh-TW" altLang="en-US" sz="40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62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彼此洗腳的命令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(v.12-17)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2" y="966220"/>
            <a:ext cx="1192283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耶穌洗完了他們的腳，就穿上衣服，又坐下，對他們說：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「我向你們所做的，你們明白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嗎？</a:t>
            </a:r>
          </a:p>
          <a:p>
            <a:pPr>
              <a:buSzPts val="1100"/>
            </a:pPr>
            <a:endParaRPr lang="en-US" altLang="zh-TW" sz="24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你們稱呼我夫子，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稱呼我主，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你們說的不錯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合宜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我本來是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的確＋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I AM)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倘若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我是你們的主，你們的夫子，尚且洗你們的腳，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你們也當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必須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欠人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彼此洗腳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清洗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我給你們作了榜樣，叫你們照著我向你們所做的去做。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0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4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彼此洗腳的命令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(v.12-17)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2" y="966220"/>
            <a:ext cx="119228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endParaRPr lang="en-US" altLang="zh-TW" sz="20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告訴你們，僕人不能大於主人，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差人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受差派的人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也不能大於差他的人。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你們既知道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這事，若是去行就有福了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被祝福的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4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猶大背叛主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(v.18-30)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A47E31D-3F90-474D-A52A-D9CBA397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678" y="3197231"/>
            <a:ext cx="6497865" cy="366076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928915"/>
            <a:ext cx="119228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我這話不是指著你們眾人說的，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我知道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我所揀選的是誰。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現在要應驗經上的話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聖經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，說：</a:t>
            </a:r>
          </a:p>
          <a:p>
            <a:pPr>
              <a:buSzPts val="1100"/>
            </a:pP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同我吃飯的人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那吃我的食物的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用腳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腳跟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踢我。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A47E31D-3F90-474D-A52A-D9CBA397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678" y="3197231"/>
            <a:ext cx="6497865" cy="366076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3" y="0"/>
            <a:ext cx="119228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如今事情還沒有成就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在事情發生之前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，我要先告訴你們，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叫你們到事情成就的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時候可以信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我是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 AM)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基督。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0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告訴你們，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有人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接待我所差遣的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打發的某人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，就是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接待我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接待我，就是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接待那差遣我的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A47E31D-3F90-474D-A52A-D9CBA397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828" y="3628060"/>
            <a:ext cx="5733143" cy="322994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3" y="0"/>
            <a:ext cx="1192283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耶穌說了這話，心裡憂愁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攪動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，就明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作證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說：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「我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告訴你們，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你們中間有一個人要賣我了。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>
              <a:buSzPts val="1100"/>
            </a:pPr>
            <a:endParaRPr lang="en-US" altLang="zh-TW" sz="20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門徒彼此對看，猜不透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懷疑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迷失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所說的是誰。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有一個門徒，是耶穌所愛的，側身挨近</a:t>
            </a:r>
            <a:r>
              <a:rPr lang="en-US" altLang="zh-TW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斜靠</a:t>
            </a:r>
            <a:r>
              <a:rPr lang="en-US" altLang="zh-TW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耶穌的懷裡。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彼得點頭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示意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對他說：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「你告訴我們，主是指著誰說的。」</a:t>
            </a: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A47E31D-3F90-474D-A52A-D9CBA397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527" y="3429000"/>
            <a:ext cx="6086474" cy="3429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3" y="0"/>
            <a:ext cx="1192283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那門徒便就勢靠著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斜靠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耶穌的胸膛，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問他說：「主啊，是誰呢？」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我蘸一點餅給誰，就是誰。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耶穌就蘸了一點餅，遞給加略人西門的兒子猶大。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他吃了以後，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撒但就入了他的心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(into 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那個人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然後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耶穌便對他說：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「你所做的，快做吧！」</a:t>
            </a:r>
          </a:p>
          <a:p>
            <a:pPr>
              <a:buSzPts val="1100"/>
            </a:pPr>
            <a:endParaRPr lang="zh-TW" altLang="en-US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4.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主得榮耀！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(v.31-38)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928915"/>
            <a:ext cx="119228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他既出去，耶穌就說：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如今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在這一刻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人子得了榮耀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披上榮光</a:t>
            </a:r>
            <a:r>
              <a:rPr lang="en-US" altLang="zh-TW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　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神在人子身上也得了榮耀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披上榮光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神要因自己榮耀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披上榮光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人子，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並且要快快地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立刻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榮耀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披上榮光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他。</a:t>
            </a: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D798B5A-CC50-4AFB-9F76-9DDED01A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67" y="4020457"/>
            <a:ext cx="11313233" cy="26270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小子們，我還有不多的時候與你們同在；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後來你們要找我，但我所去的地方你們不能到。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這話我曾對猶太人說過，如今也照樣對你們說。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7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4.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主得榮耀！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(v.31-38)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928915"/>
            <a:ext cx="119228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我賜給你們</a:t>
            </a:r>
            <a:r>
              <a:rPr lang="zh-TW" altLang="en-US" sz="3600" kern="1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一條新命令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乃是叫你們彼此相愛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我怎樣愛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你們，你們也要怎樣相愛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你們若有彼此相愛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u="sng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的心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眾人因此就認出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你們是我的門徒了。」</a:t>
            </a: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CDBC943-08EE-4724-A814-C5C6D4DC2591}"/>
              </a:ext>
            </a:extLst>
          </p:cNvPr>
          <p:cNvSpPr txBox="1"/>
          <p:nvPr/>
        </p:nvSpPr>
        <p:spPr>
          <a:xfrm>
            <a:off x="2912861" y="4037334"/>
            <a:ext cx="6366278" cy="144655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為什麼 “彼此相愛” </a:t>
            </a:r>
            <a:endParaRPr lang="en-US" altLang="zh-TW" sz="44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是一條新命令呢？</a:t>
            </a:r>
            <a:endParaRPr lang="zh-TW" altLang="en-US" sz="44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3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C.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預言彼得三次不認主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(v.36-38)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928915"/>
            <a:ext cx="119228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彼得問耶穌說：「主往哪裡去？」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耶穌回答說：「我所去的地方，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你現在不能跟我去，後來卻要跟我去。」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彼得說：「主啊，我為甚麼現在不能跟你去？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我願意為你捨命！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D798B5A-CC50-4AFB-9F76-9DDED01A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67" y="4020457"/>
            <a:ext cx="11313233" cy="26270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耶穌說：「你願意為我捨命嗎？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告訴你，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雞叫以先，</a:t>
            </a:r>
            <a:endParaRPr lang="en-US" altLang="zh-TW" sz="3600" dirty="0">
              <a:solidFill>
                <a:srgbClr val="CCE9AD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你要三次不認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棄絕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0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7571303" cy="1446550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主耶穌與門徒們的臨別講論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00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13:1~15:17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BD9034-5676-4D21-B4FB-70C05740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「你們心裡不要憂愁；你們信　神，也當信我。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14:2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在我父的家裡有許多住處；若是沒有，我就早已告訴你們了。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我去原是為你們預備地方去。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14:3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我若去為你們預備了地方，就必再來接你們到我那裡去，我在哪裡，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叫你們也在那裡。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14:4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我往哪裡去，你們知道；那條路，你們也知道（我往哪裡去，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你們知道那條路）。」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14:5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多馬對他說：「主啊，我們不知道你往哪裡去，怎麼知道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那條路呢？」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14:6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耶穌說：「我就是道路、真理、生命；若不藉著我，沒有人能到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父那裡去。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14:7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你們若認識我，也就認識我的父。從今以後，你們認識他，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並且已經看見他。」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14:8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腓力對他說：「求主將父顯給我們看，我們就知足了。」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14:9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耶穌對他說：「腓力，我與你們同在這樣長久，你還不認識我嗎？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人看見了我，就是看見了父；你怎麼說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將父顯給我們看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呢？</a:t>
            </a:r>
          </a:p>
        </p:txBody>
      </p:sp>
    </p:spTree>
    <p:extLst>
      <p:ext uri="{BB962C8B-B14F-4D97-AF65-F5344CB8AC3E}">
        <p14:creationId xmlns:p14="http://schemas.microsoft.com/office/powerpoint/2010/main" val="193158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BD9034-5676-4D21-B4FB-70C05740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14:10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我在父裡面，父在我裡面，你不信嗎？我對你們所說的話，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不是憑著自己說的，乃是住在我裡面的父做他自己的事。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14:11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你們當信我，我在父裡面，父在我裡面；即或不信，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也當因我所做的事信我。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14:12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我實實在在地告訴你們，我所做的事，信我的人也要做，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並且要做比這更大的事，因為我往父那裡去。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14:13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你們奉我的名無論求甚麼，我必成就，叫父因兒子得榮耀。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14:14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你們若奉我的名求甚麼，我必成就。」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14:15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「你們若愛我，就必遵守我的命令。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14:16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我要求父，父就另外賜給你們一位保惠師，叫他永遠與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你們同在，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14:17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就是真理的聖靈，乃世人不能接受的；因為不見他，也不認識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他。你們卻認識他，因他常與你們同在，也要在你們裡面。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14:18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我不撇下你們為孤兒，我必到你們這裡來。</a:t>
            </a:r>
          </a:p>
        </p:txBody>
      </p:sp>
    </p:spTree>
    <p:extLst>
      <p:ext uri="{BB962C8B-B14F-4D97-AF65-F5344CB8AC3E}">
        <p14:creationId xmlns:p14="http://schemas.microsoft.com/office/powerpoint/2010/main" val="2569349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71700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二</a:t>
            </a:r>
            <a:r>
              <a:rPr lang="en-US" altLang="zh-TW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	 </a:t>
            </a:r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主耶穌要回天父哪裡去</a:t>
            </a:r>
            <a:r>
              <a:rPr lang="en-US" altLang="zh-TW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8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臨別講論</a:t>
            </a:r>
            <a:br>
              <a:rPr lang="en-US" altLang="zh-TW" sz="44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 </a:t>
            </a:r>
            <a:r>
              <a:rPr lang="en-US" altLang="zh-TW" sz="4000" dirty="0">
                <a:solidFill>
                  <a:srgbClr val="69D8FF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(14:1-15)</a:t>
            </a:r>
            <a:endParaRPr lang="en-US" altLang="zh-TW" sz="1800" dirty="0">
              <a:solidFill>
                <a:srgbClr val="69D8FF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24281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主耶穌去的目的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原是為你們預備地方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(v.1-3)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8673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你們心裡不要憂愁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搖晃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攪動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你們信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神，也當信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在我父的家裡有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許多住處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停留之處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若是沒有，我就早已告訴你們了。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我去原是為你們預備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地方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居住地方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去。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我若去為你們預備了地方，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就必再來接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帶著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你們到我那裡去，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我在</a:t>
            </a:r>
            <a:r>
              <a:rPr lang="zh-TW" altLang="en-US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哪裡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，叫你們也在</a:t>
            </a:r>
            <a:r>
              <a:rPr lang="zh-TW" altLang="en-US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那裡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3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主是人到天父的唯一道路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(v.4-6)</a:t>
            </a:r>
            <a:endParaRPr lang="en-US" altLang="zh-TW" sz="28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我往哪裡去，你們知道；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那條路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(way,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旅程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生活行為方式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，你們也知道。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多馬對他說：「主啊，我們不知道你往哪裡去，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怎麼知道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那條路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(way,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旅程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生活行為方式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呢？」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我就是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我我是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道路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旅程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生活行為方式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、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真理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(truth)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、生命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 am the way and the truth and the life!)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若不藉著我，沒有人能到父那裡去。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80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主是認識天父的唯一道路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(v.7-11)</a:t>
            </a:r>
            <a:endParaRPr lang="en-US" altLang="zh-TW" sz="28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你們若認識我，也就認識我的父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。從今以後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從現在起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…)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，你們認識他，並且已經看見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觀察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他。」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腓力對他說：「求主將父顯給我們看，我們就知足了。」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耶穌對他說：「腓力，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我與你們同在這樣長久，你還不認識我嗎？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人看見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觀察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了我，就是看見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觀察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了父；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你怎麼說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將父顯給我們看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呢？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05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C.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我在父裡面，父在我裡面，你不信嗎？</a:t>
            </a:r>
            <a:endParaRPr lang="en-US" altLang="zh-TW" sz="24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我對你們所說的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瑞瑪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</a:t>
            </a:r>
            <a:r>
              <a:rPr lang="en-US" altLang="zh-TW" sz="3600" dirty="0" err="1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rhema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不是憑著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(from)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自己說的，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乃是住</a:t>
            </a:r>
            <a:r>
              <a:rPr lang="en-US" altLang="zh-TW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在我裡面的父做他自己的事。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你們當信我，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我在父裡面，父在我裡面；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即或不信，也當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因我所做的事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信我。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5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主去天父哪，門徒要做更大的事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(v.12-15)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告訴你們，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我所做的事，信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我的人也要做，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並且要做比這更大的事，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因為我往父那裡去。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02689" y="3811616"/>
            <a:ext cx="4986621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什麼是比這更大的事</a:t>
            </a:r>
            <a: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96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主去天父哪，門徒要做更大的事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(v.12-15)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你們奉我的名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 my name)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無論求甚麼，我必成就，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叫父因兒子得榮耀。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你們若奉我的名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 my name) 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求甚麼，我必成就。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你們若愛我，就必遵守我的命令。</a:t>
            </a:r>
            <a:endParaRPr lang="zh-TW" altLang="en-US" sz="3600" dirty="0">
              <a:solidFill>
                <a:srgbClr val="FFA7A7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25095" y="4429454"/>
            <a:ext cx="3341810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無論求甚麼，</a:t>
            </a:r>
            <a:endParaRPr lang="en-US" altLang="zh-TW" sz="44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我必成就</a:t>
            </a:r>
            <a:r>
              <a:rPr lang="en-US" altLang="zh-TW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44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0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主耶穌去天父哪，聖靈保惠師就來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v.16-20)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251368"/>
            <a:ext cx="11614483" cy="56066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我要求父，父就另外賜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指派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給你們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一位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另一個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保惠師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中保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代求者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幫助者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89312" y="3255208"/>
            <a:ext cx="4500219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什麼是</a:t>
            </a:r>
            <a:endParaRPr lang="en-US" altLang="zh-TW" sz="4400" dirty="0">
              <a:solidFill>
                <a:srgbClr val="7030A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44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另一位保惠師</a:t>
            </a:r>
            <a:r>
              <a:rPr lang="en-US" altLang="zh-TW" sz="44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4400" dirty="0">
              <a:solidFill>
                <a:srgbClr val="7030A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9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BD9034-5676-4D21-B4FB-70C05740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逾越節以前，耶穌知道自己離世歸父的時候到了。他既然愛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世間屬自己的人，就愛他們到底。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13:2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吃晚飯的時候，魔鬼已將賣耶穌的意思放在西門的兒子加略人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猶大心裡。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13:3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耶穌知道父已將萬有交在他手裡，且知道自己是從　神出來的，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又要歸到　神那裡去，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13:4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就離席站起來，脫了衣服，拿一條手巾束腰，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13:5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隨後把水倒在盆裡，就洗門徒的腳，並用自己所束的手巾擦乾。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13:6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挨到西門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彼得，彼得對他說：「主啊，你洗我的腳嗎？」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13:7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耶穌回答說：「我所做的，你如今不知道，後來必明白。」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13:8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彼得說：「你永不可洗我的腳！」耶穌說：「我若不洗你，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你就與我無分了。」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13:9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西門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彼得說：「主啊，不但我的腳，連手和頭也要洗。」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84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主耶穌去天父哪，聖靈保惠師就來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v.16-20)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975" y="1251368"/>
            <a:ext cx="11614483" cy="56066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        </a:t>
            </a:r>
            <a:r>
              <a:rPr lang="zh-TW" alt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希臘原文名為 </a:t>
            </a:r>
            <a:r>
              <a:rPr lang="en-US" altLang="zh-TW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Paraclete</a:t>
            </a:r>
            <a:endParaRPr lang="en-US" altLang="zh-TW" sz="44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安慰者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(Comforter)		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在旁邊呼喚者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(beside caller)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朋友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(friend)			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中保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(Advocate)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安慰者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(comforter)		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說服者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(persuader)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輔導者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(counselor)		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辯護者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(Legal Helper)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代求者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(Intercessor)	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堅固者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(Strengthener)</a:t>
            </a:r>
            <a:endParaRPr lang="zh-TW" altLang="en-US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1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主耶穌去天父哪，聖靈保惠師就來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v.16-20)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251368"/>
            <a:ext cx="11614483" cy="49970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indent="-742950">
              <a:spcBef>
                <a:spcPts val="0"/>
              </a:spcBef>
              <a:buAutoNum type="alphaUcPeriod"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叫他永遠與你們同在 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與你們同在到永遠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!)</a:t>
            </a:r>
          </a:p>
          <a:p>
            <a:pPr marL="529200" indent="-457200">
              <a:spcBef>
                <a:spcPts val="0"/>
              </a:spcBef>
              <a:buAutoNum type="alphaUcPeriod"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B.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真理的聖靈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，乃世人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不能接受的 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那一位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因為不見他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看不見他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，也不認識他。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C.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你們卻認識他，因他常與你們 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在一旁＋持續停留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同在，也要在你們裡面。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主耶穌去天父哪，聖靈保惠師就來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v.16-20)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251368"/>
            <a:ext cx="11614483" cy="56066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D.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主在聖靈裡與我們同在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1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我不撇下你們為孤兒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沒有安慰和幫助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我必到你們這裡來。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還有不多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少的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的時候，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世人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不再看見我，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你們卻看見我；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因為我活著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zao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，你們也要活著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zao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E.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到那日，你們就知道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我在父裡面，</a:t>
            </a:r>
            <a:endParaRPr lang="en-US" altLang="zh-TW" sz="3600" dirty="0">
              <a:solidFill>
                <a:srgbClr val="C000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你們在我裡面，我也在你們裡面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9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主耶穌去天父哪，聖靈保惠師就來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v.16-20)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251368"/>
            <a:ext cx="11614483" cy="56066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F.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我還與你們同住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的時候，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已將這些話對你們說了。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但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保惠師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中保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代求者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幫助者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就是父因 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(in) 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我的名所要差來的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聖靈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他要將一切的事指教你們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並且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要叫你們想起我對你們所說的一切話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8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6.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愛我的必蒙我父愛他 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(v.21-24)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251368"/>
            <a:ext cx="11614483" cy="56066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有了我的命令又遵守的，這人就是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愛我的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愛我的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必蒙我父愛他，我也要愛他，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並且要向他顯現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使可見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告知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(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  <a:endParaRPr lang="en-US" altLang="zh-TW" sz="3600" dirty="0">
              <a:solidFill>
                <a:srgbClr val="C000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猶大（不是加略人猶大）問耶穌說：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「主啊，為甚麼要向我們顯現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使可見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告知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不向世人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顯現呢？」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4381" r="9393" b="1"/>
          <a:stretch/>
        </p:blipFill>
        <p:spPr>
          <a:xfrm>
            <a:off x="-1" y="0"/>
            <a:ext cx="12170011" cy="6850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TW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6. </a:t>
            </a:r>
            <a:r>
              <a:rPr lang="zh-TW" altLang="en-US" sz="44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愛我的必蒙我父愛他 </a:t>
            </a:r>
            <a:r>
              <a:rPr lang="en-US" altLang="zh-TW" sz="3600" dirty="0">
                <a:solidFill>
                  <a:srgbClr val="4A206A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(v.21-24)</a:t>
            </a:r>
            <a:endParaRPr lang="en-US" altLang="zh-TW" sz="2000" dirty="0">
              <a:solidFill>
                <a:srgbClr val="4A206A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1251368"/>
            <a:ext cx="11614483" cy="5606632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耶穌回答說：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人若愛我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就必遵守我的道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logos)</a:t>
            </a:r>
            <a:r>
              <a:rPr lang="zh-TW" alt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我父也必愛他，並且我們要到他那裡去，與他同住。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7E39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不愛我的人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就不遵守我的道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logos)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你們所聽見的道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logos) </a:t>
            </a: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不是我的，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乃是差我來之父的道。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Who is the Holy Spirit? - Biblword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8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7.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主留下平安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(v.27-31)</a:t>
            </a:r>
            <a:endParaRPr lang="en-US" altLang="zh-TW" sz="28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我留下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平安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(shalom)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給你們；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我將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我的平安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(shalom)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賜給你們。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我所賜的，不像世人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所賜的。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你們心裡不要憂愁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搖晃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攪動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，也不要膽怯。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indent="-742950">
              <a:spcBef>
                <a:spcPts val="0"/>
              </a:spcBef>
              <a:buAutoNum type="alphaUcPeriod"/>
            </a:pP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你們聽見我對你們說了，我去還要到你們這裡來。</a:t>
            </a:r>
            <a:endParaRPr lang="en-US" altLang="zh-TW" sz="3600" dirty="0">
              <a:solidFill>
                <a:srgbClr val="69D8FF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814950" indent="-742950">
              <a:spcBef>
                <a:spcPts val="0"/>
              </a:spcBef>
              <a:buAutoNum type="alphaUcPeriod"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B .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你們若愛我，因我到父那裡去，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就必喜樂，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因為父是比我大的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7.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主留下平安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(v.27-31)</a:t>
            </a:r>
            <a:endParaRPr lang="en-US" altLang="zh-TW" sz="28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516" y="990601"/>
            <a:ext cx="11614483" cy="5257799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C. 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現在事情還沒有成就，我預先告訴你們，</a:t>
            </a:r>
            <a:endParaRPr lang="en-US" altLang="zh-TW" sz="3600" dirty="0">
              <a:solidFill>
                <a:srgbClr val="69D8FF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叫你們到事情成就的時候就可以信。</a:t>
            </a:r>
            <a:endParaRPr lang="en-US" altLang="zh-TW" sz="3600" dirty="0">
              <a:solidFill>
                <a:srgbClr val="69D8FF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D.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以後我不再和你們多說話，因為這</a:t>
            </a:r>
            <a:r>
              <a:rPr lang="zh-TW" alt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世界的王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將到。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他在我裡面是毫無所有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；但要叫世人知道我愛父，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並且父怎樣吩咐我，我就怎樣行。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起來，我們走吧！」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52599"/>
          </a:xfrm>
        </p:spPr>
        <p:txBody>
          <a:bodyPr>
            <a:normAutofit/>
          </a:bodyPr>
          <a:lstStyle/>
          <a:p>
            <a:pPr marL="144000" algn="l"/>
            <a:r>
              <a:rPr lang="zh-TW" altLang="en-US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二</a:t>
            </a:r>
            <a:r>
              <a:rPr lang="en-US" altLang="zh-TW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第九講論與主聯合</a:t>
            </a:r>
            <a:r>
              <a:rPr lang="en-US" altLang="zh-TW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葡萄樹與枝子 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(15:1-27)</a:t>
            </a:r>
            <a:b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br>
              <a:rPr lang="en-US" altLang="zh-TW" sz="1200" dirty="0">
                <a:solidFill>
                  <a:srgbClr val="CCE9AD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1.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葡萄樹與枝子的關係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農夫修剪枝子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(v.1-3)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87955"/>
            <a:ext cx="12192000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我是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(I am)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真葡萄樹，我父是栽培的人（農夫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榨酒的）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凡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任何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屬我不結果子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的枝子，他就剪去；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凡結果子的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，他就修理乾淨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使清潔</a:t>
            </a:r>
            <a:r>
              <a:rPr lang="en-US" altLang="zh-TW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B3EB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使枝子結果子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更多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大量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現在你們因我講給你們的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道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話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 logos)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，已經乾淨了。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53932"/>
            <a:ext cx="5524500" cy="31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2.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要常在主裡面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多結果子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(v.4-6)</a:t>
            </a:r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224" y="1066801"/>
            <a:ext cx="12057776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我裡面，</a:t>
            </a: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我也常在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你們裡面。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枝子若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不常在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葡萄樹上，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自己就不能結果子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不常在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，也是這樣。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67150"/>
            <a:ext cx="6438900" cy="29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BD9034-5676-4D21-B4FB-70C05740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13:10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耶穌說：「凡洗過澡的人，只要把腳一洗，全身就乾淨了。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你們是乾淨的，然而不都是乾淨的。」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13:11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耶穌原知道要賣他的是誰，所以說：「你們不都是乾淨的。」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13:12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耶穌洗完了他們的腳，就穿上衣服，又坐下，對他們說：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「我向你們所做的，你們明白嗎？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13:13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你們稱呼我夫子，稱呼我主，你們說的不錯，我本來是。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13:14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我是你們的主，你們的夫子，尚且洗你們的腳，你們也當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彼此洗腳。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13:15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我給你們作了榜樣，叫你們照著我向你們所做的去做。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13:16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我實實在在地告訴你們，僕人不能大於主人，差人也不能大於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差他的人。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13:17 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你們既知道這事，若是去行就有福了。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77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457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我是葡萄樹，你們是枝子。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我裡面的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我也常在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他裡面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這人就多結果子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；因為離了我，你們就不能做甚麼。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人若不常在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，就像枝子丟在外面枯乾，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人拾起來，扔在火裡燒了。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143250"/>
            <a:ext cx="6438900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3.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要常在主裡面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主的話常在我們裡面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(v.7-8)</a:t>
            </a:r>
            <a:endParaRPr lang="en-US" altLang="zh-TW" sz="1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66801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我裡面，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我的話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瑞瑪，</a:t>
            </a:r>
            <a:r>
              <a:rPr lang="en-US" altLang="zh-TW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rhema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也常在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你們裡面，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凡你們所願意的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意欲，喜歡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，祈求，就給你們成就。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以便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你們多結果子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，我父就因此得榮耀，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你們也就是我的門徒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追隨者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ps on Spur and Cane Pruning Your Grape Vines – Grow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67150"/>
            <a:ext cx="6438900" cy="29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4.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要常在主愛裡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喜樂可以滿足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(v.9-11)</a:t>
            </a:r>
            <a:endParaRPr lang="en-US" altLang="zh-TW" sz="1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66801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我愛你們，正如父愛我一樣；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你們要常在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我的愛裡。</a:t>
            </a:r>
            <a:endParaRPr lang="en-US" altLang="zh-TW" sz="3600" dirty="0">
              <a:solidFill>
                <a:srgbClr val="FFFF93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你們若遵守我的命令，就常在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我的愛裡，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正如我遵守了我父的命令，常在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他的愛裡。</a:t>
            </a:r>
          </a:p>
          <a:p>
            <a:pPr marL="7200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「這些事我已經對你們說了，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是要叫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我的喜樂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存在你們心裡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在你們裡面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並叫你們的喜樂可以滿足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充滿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5.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與肢體之間的關係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要彼此相愛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(v.12-13)</a:t>
            </a:r>
            <a:endParaRPr lang="en-US" altLang="zh-TW" sz="12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50" y="10668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那就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你們要彼此相愛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，像我愛你們一樣；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這就是我的命令。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人為朋友捨命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放棄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自己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魂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人的愛心沒有比這個大的。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6.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如同朋友的關係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我們是主的朋友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(v.14-17)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50" y="10668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你們若遵行我所吩咐的，就是</a:t>
            </a: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我的朋友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以後我不再稱你們為僕人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奴隸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因僕人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奴隸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不知道主人所做的事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為什麼做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我乃稱你們為朋友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；因我從我父所聽見的，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已經都告訴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顯示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你們了。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不是你們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揀選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了我，是我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揀選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了你們，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marL="144000" algn="l"/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6.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如同朋友的關係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-- </a:t>
            </a:r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我們是主的朋友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(v.14-17)</a:t>
            </a:r>
            <a:endParaRPr lang="en-US" altLang="zh-TW" sz="105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150" y="1066800"/>
            <a:ext cx="12192000" cy="6078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並且分派你們去結果子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叫你們的果子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利益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常存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持續停留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使你們奉我的名，無論向父求甚麼，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他就賜給你們。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我這樣吩咐你們，是要叫你們</a:t>
            </a:r>
            <a:r>
              <a:rPr lang="zh-TW" altLang="en-US" sz="3600" dirty="0">
                <a:solidFill>
                  <a:srgbClr val="FFA7A7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彼此相愛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</a:p>
          <a:p>
            <a:pPr marL="72000" indent="0">
              <a:spcBef>
                <a:spcPts val="0"/>
              </a:spcBef>
              <a:buNone/>
            </a:pP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</a:t>
            </a:r>
            <a:r>
              <a:rPr lang="zh-TW" alt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逾越節晚餐講論</a:t>
            </a:r>
            <a:r>
              <a:rPr lang="zh-TW" altLang="zh-TW" sz="44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(13:1-17)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四個知道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A47E31D-3F90-474D-A52A-D9CBA397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951" y="3556001"/>
            <a:ext cx="5861049" cy="3302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928915"/>
            <a:ext cx="119228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逾越節以前，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zh-TW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zh-TW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自己離世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歸父的時候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(hour) </a:t>
            </a:r>
            <a:r>
              <a:rPr lang="zh-TW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到了。</a:t>
            </a:r>
            <a:endParaRPr lang="en-US" altLang="zh-TW" sz="3600" kern="100" dirty="0">
              <a:solidFill>
                <a:srgbClr val="CCE9AD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他既然愛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世間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屬自己的人，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他們到底。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0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吃晚飯的時候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發生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魔鬼已將賣耶穌的意思放在</a:t>
            </a:r>
            <a:endParaRPr lang="en-US" altLang="zh-TW" sz="3600" kern="100" dirty="0">
              <a:solidFill>
                <a:srgbClr val="CCE9AD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西門的兒子加略人猶大心裡。</a:t>
            </a:r>
            <a:b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600" dirty="0">
              <a:solidFill>
                <a:srgbClr val="CCE9AD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0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</a:t>
            </a:r>
            <a:r>
              <a:rPr lang="zh-TW" altLang="en-US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逾越節晚餐講論</a:t>
            </a:r>
            <a:r>
              <a:rPr lang="zh-TW" altLang="zh-TW" sz="44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(13:1-17)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四個知道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A47E31D-3F90-474D-A52A-D9CBA397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678" y="3197231"/>
            <a:ext cx="6497865" cy="366076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928915"/>
            <a:ext cx="11922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父已將萬有交在他手裡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8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且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自己是從　神出來的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由神而來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FFC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又要歸到　神那裡去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回神那裡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主愛世間屬自己的人，為門徒洗腳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(v.4-17)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269167" y="1096849"/>
            <a:ext cx="119228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就離席站起來，脫了衣服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外袍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，拿一條手巾束腰，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隨後把水倒在盆裡，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就洗門徒的腳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並用自己所束的手巾擦乾。</a:t>
            </a:r>
          </a:p>
          <a:p>
            <a:pPr>
              <a:buSzPts val="1100"/>
            </a:pPr>
            <a:endParaRPr lang="en-US" altLang="zh-TW" sz="24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3B40600-9C1A-4C9E-8DC1-4DB155315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393" y="3164114"/>
            <a:ext cx="5529213" cy="36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主愛世間屬自己的人，為門徒洗腳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(v.4-17)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2" y="966220"/>
            <a:ext cx="119228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挨到西門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彼得，彼得對他說：「主啊，你洗我的腳嗎？」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耶穌回答說：「我所做的，你如今不知道，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後來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在這之後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必明白。」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彼得說：「你永不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(x2)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可洗我的腳！」</a:t>
            </a: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我若不洗你，</a:t>
            </a:r>
            <a:endParaRPr lang="en-US" altLang="zh-TW" sz="3600" kern="100" dirty="0">
              <a:solidFill>
                <a:srgbClr val="CCE9AD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你就與我無分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沒有關係</a:t>
            </a:r>
            <a:r>
              <a:rPr lang="en-US" altLang="zh-TW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CCE9AD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zh-TW" altLang="en-US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400" kern="100" dirty="0">
              <a:solidFill>
                <a:srgbClr val="FFA7A7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b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3B40600-9C1A-4C9E-8DC1-4DB155315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0114" y="3715657"/>
            <a:ext cx="5471886" cy="31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186D5-2498-4867-80DE-BF4A45D8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" y="0"/>
            <a:ext cx="10972800" cy="856343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主愛世間屬自己的人，為門徒洗腳 </a:t>
            </a:r>
            <a:r>
              <a:rPr lang="en-US" altLang="zh-TW" sz="32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(v.4-17)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D053-D9AF-4759-A138-DCF5BD7816B7}"/>
              </a:ext>
            </a:extLst>
          </p:cNvPr>
          <p:cNvSpPr txBox="1"/>
          <p:nvPr/>
        </p:nvSpPr>
        <p:spPr>
          <a:xfrm>
            <a:off x="134582" y="966220"/>
            <a:ext cx="119228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彼得說：「主啊，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不但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僅僅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我的腳，連手和頭也要洗。」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endParaRPr lang="en-US" altLang="zh-TW" sz="20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凡洗過澡的人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>
              <a:buSzPts val="1100"/>
            </a:pP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只要把腳一洗，全身就乾淨</a:t>
            </a:r>
            <a:r>
              <a:rPr lang="en-US" altLang="zh-TW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潔淨</a:t>
            </a:r>
            <a:r>
              <a:rPr lang="en-US" altLang="zh-TW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69D8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buSzPts val="1100"/>
            </a:pPr>
            <a:endParaRPr lang="zh-TW" altLang="en-US" sz="20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3B40600-9C1A-4C9E-8DC1-4DB155315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1771" y="3556000"/>
            <a:ext cx="5820230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4487</Words>
  <Application>Microsoft Office PowerPoint</Application>
  <PresentationFormat>寬螢幕</PresentationFormat>
  <Paragraphs>390</Paragraphs>
  <Slides>46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3" baseType="lpstr">
      <vt:lpstr>華康中圓體(P)</vt:lpstr>
      <vt:lpstr>華康魏碑體(P)</vt:lpstr>
      <vt:lpstr>華康儷中黑</vt:lpstr>
      <vt:lpstr>Arial</vt:lpstr>
      <vt:lpstr>Calibri</vt:lpstr>
      <vt:lpstr>Times New Roman</vt:lpstr>
      <vt:lpstr>1_Office 佈景主題</vt:lpstr>
      <vt:lpstr>PowerPoint 簡報</vt:lpstr>
      <vt:lpstr>PowerPoint 簡報</vt:lpstr>
      <vt:lpstr>PowerPoint 簡報</vt:lpstr>
      <vt:lpstr>PowerPoint 簡報</vt:lpstr>
      <vt:lpstr>一. 逾越節晚餐講論 (13:1-17) - 四個知道</vt:lpstr>
      <vt:lpstr>一. 逾越節晚餐講論 (13:1-17) - 四個知道</vt:lpstr>
      <vt:lpstr> 主愛世間屬自己的人，為門徒洗腳 (v.4-17)</vt:lpstr>
      <vt:lpstr> 主愛世間屬自己的人，為門徒洗腳 (v.4-17)</vt:lpstr>
      <vt:lpstr> 主愛世間屬自己的人，為門徒洗腳 (v.4-17)</vt:lpstr>
      <vt:lpstr> 主愛世間屬自己的人，為門徒洗腳 (v.4-17)</vt:lpstr>
      <vt:lpstr> 彼此洗腳的命令 (v.12-17)</vt:lpstr>
      <vt:lpstr> 彼此洗腳的命令 (v.12-17)</vt:lpstr>
      <vt:lpstr> 猶大背叛主 (v.18-30)</vt:lpstr>
      <vt:lpstr>PowerPoint 簡報</vt:lpstr>
      <vt:lpstr>PowerPoint 簡報</vt:lpstr>
      <vt:lpstr>PowerPoint 簡報</vt:lpstr>
      <vt:lpstr> 4. 主得榮耀！ (v.31-38)</vt:lpstr>
      <vt:lpstr> 4. 主得榮耀！ (v.31-38)</vt:lpstr>
      <vt:lpstr> C. 預言彼得三次不認主 (v.36-38)</vt:lpstr>
      <vt:lpstr>PowerPoint 簡報</vt:lpstr>
      <vt:lpstr>PowerPoint 簡報</vt:lpstr>
      <vt:lpstr>二.  主耶穌要回天父哪裡去-- 臨別講論          (14:1-15)</vt:lpstr>
      <vt:lpstr>1. 主耶穌去的目的- 原是為你們預備地方 (v.1-3)</vt:lpstr>
      <vt:lpstr>2. 主是人到天父的唯一道路 (v.4-6)</vt:lpstr>
      <vt:lpstr>3. 主是認識天父的唯一道路 (v.7-11)</vt:lpstr>
      <vt:lpstr>C. 我在父裡面，父在我裡面，你不信嗎？</vt:lpstr>
      <vt:lpstr> 4. 主去天父哪，門徒要做更大的事 (v.12-15)</vt:lpstr>
      <vt:lpstr> 4. 主去天父哪，門徒要做更大的事 (v.12-15)</vt:lpstr>
      <vt:lpstr> 5. 主耶穌去天父哪，聖靈保惠師就來 (v.16-20)</vt:lpstr>
      <vt:lpstr> 5. 主耶穌去天父哪，聖靈保惠師就來 (v.16-20)</vt:lpstr>
      <vt:lpstr> 5. 主耶穌去天父哪，聖靈保惠師就來 (v.16-20)</vt:lpstr>
      <vt:lpstr> 5. 主耶穌去天父哪，聖靈保惠師就來 (v.16-20)</vt:lpstr>
      <vt:lpstr> 5. 主耶穌去天父哪，聖靈保惠師就來 (v.16-20)</vt:lpstr>
      <vt:lpstr>  6. 愛我的必蒙我父愛他 (v.21-24)</vt:lpstr>
      <vt:lpstr>  6. 愛我的必蒙我父愛他 (v.21-24)</vt:lpstr>
      <vt:lpstr>7. 主留下平安 (v.27-31)</vt:lpstr>
      <vt:lpstr>7. 主留下平安 (v.27-31)</vt:lpstr>
      <vt:lpstr>二. 第九講論與主聯合-- 葡萄樹與枝子 (15:1-27)     1. 葡萄樹與枝子的關係 - 農夫修剪枝子 (v.1-3)</vt:lpstr>
      <vt:lpstr>  2. 要常在主裡面 -- 多結果子 (v.4-6)</vt:lpstr>
      <vt:lpstr>PowerPoint 簡報</vt:lpstr>
      <vt:lpstr>  3. 要常在主裡面-- 主的話常在我們裡面 (v.7-8)</vt:lpstr>
      <vt:lpstr>  4. 要常在主愛裡 -- 喜樂可以滿足 (v.9-11)</vt:lpstr>
      <vt:lpstr>  5. 與肢體之間的關係 -- 要彼此相愛 (v.12-13)</vt:lpstr>
      <vt:lpstr>  6. 如同朋友的關係 -- 我們是主的朋友 (v.14-17)</vt:lpstr>
      <vt:lpstr>  6. 如同朋友的關係 -- 我們是主的朋友 (v.14-17)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210</cp:revision>
  <dcterms:created xsi:type="dcterms:W3CDTF">2024-09-14T03:56:48Z</dcterms:created>
  <dcterms:modified xsi:type="dcterms:W3CDTF">2025-03-29T10:44:50Z</dcterms:modified>
</cp:coreProperties>
</file>