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sldIdLst>
    <p:sldId id="270" r:id="rId3"/>
    <p:sldId id="460" r:id="rId4"/>
    <p:sldId id="283" r:id="rId5"/>
    <p:sldId id="381" r:id="rId6"/>
    <p:sldId id="295" r:id="rId7"/>
    <p:sldId id="461" r:id="rId8"/>
    <p:sldId id="456" r:id="rId9"/>
    <p:sldId id="457" r:id="rId10"/>
    <p:sldId id="406" r:id="rId11"/>
    <p:sldId id="407" r:id="rId12"/>
    <p:sldId id="408" r:id="rId13"/>
    <p:sldId id="409" r:id="rId14"/>
    <p:sldId id="410" r:id="rId15"/>
    <p:sldId id="458" r:id="rId16"/>
    <p:sldId id="459" r:id="rId17"/>
    <p:sldId id="412" r:id="rId18"/>
    <p:sldId id="413" r:id="rId19"/>
    <p:sldId id="414" r:id="rId20"/>
    <p:sldId id="415" r:id="rId21"/>
    <p:sldId id="448" r:id="rId22"/>
    <p:sldId id="452" r:id="rId23"/>
    <p:sldId id="449" r:id="rId24"/>
    <p:sldId id="450" r:id="rId25"/>
    <p:sldId id="451" r:id="rId26"/>
    <p:sldId id="419" r:id="rId27"/>
    <p:sldId id="420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53" r:id="rId37"/>
    <p:sldId id="430" r:id="rId38"/>
    <p:sldId id="454" r:id="rId39"/>
    <p:sldId id="431" r:id="rId40"/>
    <p:sldId id="292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79DCFF"/>
    <a:srgbClr val="C7E6A4"/>
    <a:srgbClr val="381514"/>
    <a:srgbClr val="FFFF93"/>
    <a:srgbClr val="92D050"/>
    <a:srgbClr val="5C2C04"/>
    <a:srgbClr val="FFC5C5"/>
    <a:srgbClr val="009999"/>
    <a:srgbClr val="231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48" autoAdjust="0"/>
    <p:restoredTop sz="94660"/>
  </p:normalViewPr>
  <p:slideViewPr>
    <p:cSldViewPr snapToGrid="0">
      <p:cViewPr>
        <p:scale>
          <a:sx n="75" d="100"/>
          <a:sy n="75" d="100"/>
        </p:scale>
        <p:origin x="78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672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54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02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70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01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35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3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7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22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77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78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7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9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58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9CECC7-810A-4DE8-B6FD-7B48EA7A3AB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2025/3/8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4A04DDD-CC1E-475F-B9AE-61DAA17450C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98D6-C284-4316-9BDE-51BC2C752101}" type="datetimeFigureOut">
              <a:rPr lang="zh-TW" altLang="en-US" smtClean="0"/>
              <a:t>2025/3/8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3D7E-C20F-4AEF-A679-2E14B7ED4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吳黎生 牧師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62838" y="527901"/>
            <a:ext cx="4612160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請大家先預讀</a:t>
            </a:r>
            <a:endParaRPr lang="en-US" altLang="zh-TW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隸書體W5" panose="03000509000000000000" pitchFamily="65" charset="-120"/>
                <a:cs typeface="Times New Roman" panose="02020603050405020304" pitchFamily="18" charset="0"/>
              </a:rPr>
              <a:t>7:1~8:59</a:t>
            </a:r>
            <a:endParaRPr lang="zh-TW" altLang="en-US" sz="4400" dirty="0">
              <a:solidFill>
                <a:srgbClr val="FFFF00"/>
              </a:solidFill>
              <a:latin typeface="Times New Roman" panose="02020603050405020304" pitchFamily="18" charset="0"/>
              <a:ea typeface="華康隸書體W5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3" y="2245412"/>
            <a:ext cx="10202636" cy="728207"/>
          </a:xfrm>
        </p:spPr>
        <p:txBody>
          <a:bodyPr/>
          <a:lstStyle/>
          <a:p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A.	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基督是神差來的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2973619"/>
            <a:ext cx="11261271" cy="1339964"/>
          </a:xfrm>
        </p:spPr>
        <p:txBody>
          <a:bodyPr>
            <a:normAutofit/>
          </a:bodyPr>
          <a:lstStyle/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然而，我們知道這個人從哪裡來；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只是基督來的時候，沒有人知道他從哪裡來。 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7:27)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A74902-6C01-4E00-8E91-8A5E5ED316EB}"/>
              </a:ext>
            </a:extLst>
          </p:cNvPr>
          <p:cNvSpPr txBox="1"/>
          <p:nvPr/>
        </p:nvSpPr>
        <p:spPr>
          <a:xfrm flipH="1">
            <a:off x="465363" y="4528181"/>
            <a:ext cx="1161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那時，耶穌在殿裡教訓人，大聲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嘶喊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你們也知道我，也知道我從哪裡來；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srgbClr val="FFFF93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但是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我來並不是由於自己。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那差我來的是真的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真實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值得信賴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7:28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01240CB-6F1E-4486-ABAA-74E3BFBD501A}"/>
              </a:ext>
            </a:extLst>
          </p:cNvPr>
          <p:cNvSpPr txBox="1"/>
          <p:nvPr/>
        </p:nvSpPr>
        <p:spPr>
          <a:xfrm flipH="1">
            <a:off x="106674" y="21495"/>
            <a:ext cx="116199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kumimoji="0" lang="zh-TW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主耶穌是基督嗎？</a:t>
            </a:r>
            <a:endParaRPr kumimoji="0" lang="en-US" altLang="zh-TW" sz="4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你看他還明明地講道，他們也不向他說甚麼，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難道官長真知道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這是基督嗎？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7:26)</a:t>
            </a:r>
            <a:endParaRPr kumimoji="0" lang="en-US" altLang="zh-TW" sz="4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18254"/>
            <a:ext cx="10202636" cy="1157403"/>
          </a:xfrm>
        </p:spPr>
        <p:txBody>
          <a:bodyPr/>
          <a:lstStyle/>
          <a:p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B.	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基督認識神</a:t>
            </a:r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是神差來的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1175657"/>
            <a:ext cx="11261271" cy="1339964"/>
          </a:xfrm>
        </p:spPr>
        <p:txBody>
          <a:bodyPr>
            <a:normAutofit/>
          </a:bodyPr>
          <a:lstStyle/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你們不認識他，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我卻認識他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；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因為我是從他來的，他也是差了我來。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7:29)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A74902-6C01-4E00-8E91-8A5E5ED316EB}"/>
              </a:ext>
            </a:extLst>
          </p:cNvPr>
          <p:cNvSpPr txBox="1"/>
          <p:nvPr/>
        </p:nvSpPr>
        <p:spPr>
          <a:xfrm flipH="1">
            <a:off x="465358" y="3003436"/>
            <a:ext cx="112612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C.	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基督能行神蹟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但眾人中間有好些信他的，說：「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基督來的時候，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srgbClr val="FFFF93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他所行的神蹟豈能比這人所行的更多嗎？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7:31)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18254"/>
            <a:ext cx="10202636" cy="1157403"/>
          </a:xfrm>
        </p:spPr>
        <p:txBody>
          <a:bodyPr/>
          <a:lstStyle/>
          <a:p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D.	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基督暫時在人間</a:t>
            </a:r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 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還要回神那裡去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1175656"/>
            <a:ext cx="11726636" cy="2530930"/>
          </a:xfrm>
        </p:spPr>
        <p:txBody>
          <a:bodyPr>
            <a:normAutofit/>
          </a:bodyPr>
          <a:lstStyle/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於是耶穌說：「</a:t>
            </a: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我還有不多的時候和你們同在，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以後就回到差我來的那裡去。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你們要找我，卻找不著；我所在的地方你們不能到。」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7:33-34)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7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8254"/>
            <a:ext cx="10271759" cy="1157403"/>
          </a:xfrm>
        </p:spPr>
        <p:txBody>
          <a:bodyPr/>
          <a:lstStyle/>
          <a:p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E.	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賜下聖靈活水江河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7:37-39a)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29" y="1045028"/>
            <a:ext cx="11261271" cy="3200401"/>
          </a:xfrm>
        </p:spPr>
        <p:txBody>
          <a:bodyPr>
            <a:normAutofit lnSpcReduction="10000"/>
          </a:bodyPr>
          <a:lstStyle/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節期的末日，就是最大之日，耶穌站著高聲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嘶喊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說：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「人若渴了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渴求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，可以到我這裡來喝。</a:t>
            </a:r>
          </a:p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信我的人就如經上所說：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從他腹中要流出活水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活的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的江河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巨流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來。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76206" indent="0">
              <a:buNone/>
            </a:pPr>
            <a:endParaRPr lang="zh-TW" altLang="en-US" sz="11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耶穌這話是指著信他之人要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受聖靈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說的。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A74902-6C01-4E00-8E91-8A5E5ED316EB}"/>
              </a:ext>
            </a:extLst>
          </p:cNvPr>
          <p:cNvSpPr txBox="1"/>
          <p:nvPr/>
        </p:nvSpPr>
        <p:spPr>
          <a:xfrm flipH="1">
            <a:off x="396239" y="4501681"/>
            <a:ext cx="11330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6"/>
              <a:tabLst/>
              <a:defRPr/>
            </a:pP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基督得榮曜 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約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7:39b)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6"/>
              <a:tabLst/>
              <a:defRPr/>
            </a:pPr>
            <a:endParaRPr kumimoji="0" lang="zh-TW" altLang="en-US" sz="1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那時還沒有賜下聖靈來，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  因為耶穌尚未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得著榮耀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披上榮光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94A746-EE3F-47B7-8C89-47E7D488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於是各人都回家去了；耶穌卻往橄欖山去，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8:2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清早又回到殿裡。眾百姓都到他那裡去，他就坐下，教訓他們。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8:3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文士和法利賽人帶著一個行淫時被拿的婦人來，叫她站在當中，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8:4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就對耶穌說：「夫子，這婦人是正行淫之時被拿的。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8:5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摩西在律法上吩咐我們把這樣的婦人用石頭打死。你說該把她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怎麼樣呢？」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8:6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他們說這話，乃試探耶穌，要得著告他的把柄。耶穌卻彎著腰，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用指頭在地上畫字。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8:7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他們還是不住地問他，耶穌就直起腰來，對他們說：「你們中間誰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是沒有罪的，誰就可以先拿石頭打她。」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8:8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於是又彎著腰，用指頭在地上畫字。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8:9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他們聽見這話，就從老到少，一個一個地都出去了，只剩下耶穌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一人，還有那婦人仍然站在當中。</a:t>
            </a:r>
          </a:p>
        </p:txBody>
      </p:sp>
    </p:spTree>
    <p:extLst>
      <p:ext uri="{BB962C8B-B14F-4D97-AF65-F5344CB8AC3E}">
        <p14:creationId xmlns:p14="http://schemas.microsoft.com/office/powerpoint/2010/main" val="347692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94A746-EE3F-47B7-8C89-47E7D488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8:10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耶穌就直起腰來，對她說：「婦人，那些人在哪裡呢？沒有人定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你的罪嗎？」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8:11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她說：「主啊，沒有。」耶穌說：「我也不定你的罪。去吧，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從此不要再犯罪了！」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8:12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耶穌又對眾人說：「我是世界的光。跟從我的，就不在黑暗裡走，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必要得著生命的光。」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8:13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法利賽人對他說：「你是為自己作見證，你的見證不真。」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8:14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耶穌說：「我雖然為自己作見證，我的見證還是真的；因我知道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我從哪裡來，往哪裡去；你們卻不知道我從哪裡來，往哪裡去。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8:15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你們是以外貌（原文是憑肉身）判斷人，我卻不判斷人。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8:16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就是判斷人，我的判斷也是真的；因為不是我獨自在這裡，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3000" i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還有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差我來的父與我同在。</a:t>
            </a:r>
          </a:p>
        </p:txBody>
      </p:sp>
    </p:spTree>
    <p:extLst>
      <p:ext uri="{BB962C8B-B14F-4D97-AF65-F5344CB8AC3E}">
        <p14:creationId xmlns:p14="http://schemas.microsoft.com/office/powerpoint/2010/main" val="17999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Caught In Adultery – Christ.org">
            <a:extLst>
              <a:ext uri="{FF2B5EF4-FFF2-40B4-BE49-F238E27FC236}">
                <a16:creationId xmlns:a16="http://schemas.microsoft.com/office/drawing/2014/main" id="{C8DFDFA7-8EA7-4311-BBDF-B4D538B29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4" t="6666" b="8572"/>
          <a:stretch/>
        </p:blipFill>
        <p:spPr bwMode="auto">
          <a:xfrm>
            <a:off x="0" y="0"/>
            <a:ext cx="12192000" cy="68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7D0988D-9881-4D24-852B-7CCFD5BD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70" y="0"/>
            <a:ext cx="9808030" cy="1143000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ㄧ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律法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vs.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恩典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(8:1-11)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8F553-3557-4424-BAF1-553EE7C2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0" y="1143000"/>
            <a:ext cx="9808030" cy="4071620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文士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律法專家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和法利賽人</a:t>
            </a:r>
            <a:endParaRPr lang="en-US" altLang="zh-TW" sz="3600" kern="10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帶著一個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(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當場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行淫時被拿的婦人來，</a:t>
            </a:r>
          </a:p>
          <a:p>
            <a:pPr marL="25411" indent="0">
              <a:spcBef>
                <a:spcPts val="0"/>
              </a:spcBef>
              <a:buNone/>
            </a:pP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叫她站在當中，就對耶穌說：</a:t>
            </a:r>
            <a:endParaRPr lang="en-US" altLang="zh-TW" sz="3600" kern="10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25411" indent="0">
              <a:spcBef>
                <a:spcPts val="0"/>
              </a:spcBef>
              <a:buNone/>
            </a:pP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「夫子，這婦人是正行淫之時被拿的。</a:t>
            </a:r>
            <a:b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摩西在律法上吩咐我們把這樣的婦人</a:t>
            </a:r>
            <a:endParaRPr lang="en-US" altLang="zh-TW" sz="3600" kern="100" dirty="0">
              <a:solidFill>
                <a:srgbClr val="FFC0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25411" indent="0">
              <a:spcBef>
                <a:spcPts val="0"/>
              </a:spcBef>
              <a:buNone/>
            </a:pPr>
            <a:r>
              <a:rPr lang="zh-TW" altLang="zh-TW" sz="3600" kern="100" dirty="0">
                <a:solidFill>
                  <a:srgbClr val="FFC0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用石頭打死。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你說該把她怎麼樣呢？」</a:t>
            </a:r>
            <a:b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他們說這話，</a:t>
            </a:r>
            <a:r>
              <a:rPr lang="zh-TW" altLang="zh-TW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乃試探耶穌，要得著告他的把柄。</a:t>
            </a:r>
          </a:p>
        </p:txBody>
      </p:sp>
    </p:spTree>
    <p:extLst>
      <p:ext uri="{BB962C8B-B14F-4D97-AF65-F5344CB8AC3E}">
        <p14:creationId xmlns:p14="http://schemas.microsoft.com/office/powerpoint/2010/main" val="1591821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Caught In Adultery – Christ.org">
            <a:extLst>
              <a:ext uri="{FF2B5EF4-FFF2-40B4-BE49-F238E27FC236}">
                <a16:creationId xmlns:a16="http://schemas.microsoft.com/office/drawing/2014/main" id="{C8DFDFA7-8EA7-4311-BBDF-B4D538B29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4" t="6666" b="8572"/>
          <a:stretch/>
        </p:blipFill>
        <p:spPr bwMode="auto">
          <a:xfrm>
            <a:off x="0" y="0"/>
            <a:ext cx="12192000" cy="68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7D0988D-9881-4D24-852B-7CCFD5BD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70" y="0"/>
            <a:ext cx="9808030" cy="1143000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ㄧ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律法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vs.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恩典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(8:1-11)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8F553-3557-4424-BAF1-553EE7C2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0" y="1143000"/>
            <a:ext cx="9808030" cy="3458390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耶穌卻彎著腰，用指頭在地上畫字。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正當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他們還是不住地問他，</a:t>
            </a:r>
            <a:endParaRPr lang="en-US" altLang="zh-TW" sz="3600" kern="10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耶穌就直起腰來，對他們說：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你們中間誰是沒有罪的，</a:t>
            </a:r>
            <a:endParaRPr lang="en-US" altLang="zh-TW" sz="3600" kern="100" dirty="0">
              <a:solidFill>
                <a:srgbClr val="FFFF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誰就可以先拿石頭打她。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於是又彎著腰，用指頭在地上畫字。</a:t>
            </a:r>
          </a:p>
        </p:txBody>
      </p:sp>
    </p:spTree>
    <p:extLst>
      <p:ext uri="{BB962C8B-B14F-4D97-AF65-F5344CB8AC3E}">
        <p14:creationId xmlns:p14="http://schemas.microsoft.com/office/powerpoint/2010/main" val="21095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Caught In Adultery – Christ.org">
            <a:extLst>
              <a:ext uri="{FF2B5EF4-FFF2-40B4-BE49-F238E27FC236}">
                <a16:creationId xmlns:a16="http://schemas.microsoft.com/office/drawing/2014/main" id="{C8DFDFA7-8EA7-4311-BBDF-B4D538B29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4" t="6666" b="8572"/>
          <a:stretch/>
        </p:blipFill>
        <p:spPr bwMode="auto">
          <a:xfrm>
            <a:off x="0" y="0"/>
            <a:ext cx="12192000" cy="68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7D0988D-9881-4D24-852B-7CCFD5BD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70" y="0"/>
            <a:ext cx="9808030" cy="1143000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ㄧ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律法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vs.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恩典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(8:1-11)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8F553-3557-4424-BAF1-553EE7C2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0" y="1143000"/>
            <a:ext cx="9808030" cy="1727562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他們聽見這話，</a:t>
            </a:r>
            <a:endParaRPr lang="en-US" altLang="zh-TW" sz="3600" kern="10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就從老到少，一個一個地都出去了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只剩下耶穌一人，還有那婦人仍然站在當中。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67B5D46-D237-4A06-994F-0FFD9D85A163}"/>
              </a:ext>
            </a:extLst>
          </p:cNvPr>
          <p:cNvSpPr txBox="1"/>
          <p:nvPr/>
        </p:nvSpPr>
        <p:spPr>
          <a:xfrm>
            <a:off x="3464242" y="4697551"/>
            <a:ext cx="7879080" cy="1815882"/>
          </a:xfrm>
          <a:prstGeom prst="rect">
            <a:avLst/>
          </a:prstGeom>
          <a:solidFill>
            <a:srgbClr val="FFFF93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因為世人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每一個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,</a:t>
            </a:r>
            <a:r>
              <a:rPr lang="zh-TW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整體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zh-TW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都犯了罪，虧缺了　神的榮耀；</a:t>
            </a:r>
            <a:r>
              <a:rPr lang="en-US" altLang="zh-TW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羅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3:23) 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an Caught In Adultery – Christ.org">
            <a:extLst>
              <a:ext uri="{FF2B5EF4-FFF2-40B4-BE49-F238E27FC236}">
                <a16:creationId xmlns:a16="http://schemas.microsoft.com/office/drawing/2014/main" id="{C8DFDFA7-8EA7-4311-BBDF-B4D538B29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4" t="6666" b="8572"/>
          <a:stretch/>
        </p:blipFill>
        <p:spPr bwMode="auto">
          <a:xfrm>
            <a:off x="0" y="0"/>
            <a:ext cx="12192000" cy="68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7D0988D-9881-4D24-852B-7CCFD5BD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970" y="-9144"/>
            <a:ext cx="9808030" cy="1143000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ㄧ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律法</a:t>
            </a:r>
            <a:r>
              <a:rPr lang="en-US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vs. 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恩典</a:t>
            </a:r>
            <a:r>
              <a:rPr lang="zh-TW" altLang="zh-TW" sz="4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(8:1-11)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8F553-3557-4424-BAF1-553EE7C2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0" y="1133856"/>
            <a:ext cx="9808030" cy="3164477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耶穌就直起腰來，對她說：</a:t>
            </a:r>
            <a:endParaRPr lang="en-US" altLang="zh-TW" sz="3600" kern="10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「婦人，那些人在哪裡呢？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沒有人定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宣判罪行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你的罪嗎？」</a:t>
            </a:r>
            <a:endParaRPr lang="en-US" altLang="zh-TW" sz="3600" kern="100" dirty="0">
              <a:solidFill>
                <a:schemeClr val="bg1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她說：「主啊，沒有。」</a:t>
            </a: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我也不定你的罪。</a:t>
            </a:r>
            <a:endParaRPr lang="en-US" altLang="zh-TW" sz="3600" kern="100" dirty="0">
              <a:solidFill>
                <a:srgbClr val="FFFF00"/>
              </a:solidFill>
              <a:effectLst/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去吧，從此不要再犯罪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持續犯罪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了！</a:t>
            </a:r>
            <a:r>
              <a:rPr lang="zh-TW" altLang="en-US" sz="3600" kern="1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944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685697-C84B-4047-A9A4-0059D368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186" y="1984056"/>
            <a:ext cx="8737600" cy="41929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他們說：「主啊，常將這糧賜給我們！」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我就是生命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的糧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3CC8F7-B3E0-422C-AF98-1C22F9B94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3" r="42320"/>
          <a:stretch/>
        </p:blipFill>
        <p:spPr>
          <a:xfrm>
            <a:off x="0" y="681037"/>
            <a:ext cx="3454400" cy="54959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D6CBF8D-2B06-4C09-B504-90E863D0D62B}"/>
              </a:ext>
            </a:extLst>
          </p:cNvPr>
          <p:cNvSpPr txBox="1"/>
          <p:nvPr/>
        </p:nvSpPr>
        <p:spPr>
          <a:xfrm>
            <a:off x="3820886" y="94119"/>
            <a:ext cx="847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主耶穌就是生命的糧 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(6:34-35a)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                      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(Bread of Life)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B2FD33A-58A8-4B82-A2C6-6F26A6040299}"/>
              </a:ext>
            </a:extLst>
          </p:cNvPr>
          <p:cNvSpPr txBox="1"/>
          <p:nvPr/>
        </p:nvSpPr>
        <p:spPr>
          <a:xfrm>
            <a:off x="5433060" y="3829457"/>
            <a:ext cx="400304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如何得到</a:t>
            </a:r>
            <a:endParaRPr kumimoji="0" lang="en-US" altLang="zh-TW" sz="4267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3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生命的糧</a:t>
            </a:r>
            <a:r>
              <a:rPr kumimoji="0" lang="en-US" altLang="zh-TW" sz="53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?</a:t>
            </a:r>
            <a:endParaRPr kumimoji="0" lang="zh-TW" altLang="en-US" sz="533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E48093-2AAF-4A9B-A3E8-BCA37B4B2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FD0C3-9575-487C-A4C5-DA25D79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36320"/>
            <a:ext cx="10972800" cy="452596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主耶穌對黑暗世界的宣告 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(v.12)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耶穌又對眾人說：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我是世界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的光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燈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人類心靈的啟蒙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跟從我的，就不在黑暗裡走，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必要得著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永生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zh-TW" sz="3600" b="0" i="0" u="none" strike="noStrike" kern="1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zoe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的光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燈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人類心靈的啟蒙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6849FF4-66B8-4C79-AC44-62542B33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3632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二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我是世界的光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光 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黑暗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971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E48093-2AAF-4A9B-A3E8-BCA37B4B2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FD0C3-9575-487C-A4C5-DA25D79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0"/>
            <a:ext cx="10972800" cy="452596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萬物是藉著他造的；凡被造的，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沒有一樣不是藉著他造的。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生命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在他裡頭，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這生命就是人的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光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光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照在黑暗裡，黑暗卻不接受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光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1:3-5) </a:t>
            </a:r>
            <a:endParaRPr kumimoji="0" lang="zh-TW" altLang="en-US" sz="3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CAEDAD1-2C87-4598-A741-389E0311C595}"/>
              </a:ext>
            </a:extLst>
          </p:cNvPr>
          <p:cNvSpPr txBox="1"/>
          <p:nvPr/>
        </p:nvSpPr>
        <p:spPr>
          <a:xfrm>
            <a:off x="4840226" y="2783493"/>
            <a:ext cx="6178294" cy="1938992"/>
          </a:xfrm>
          <a:prstGeom prst="rect">
            <a:avLst/>
          </a:prstGeom>
          <a:solidFill>
            <a:srgbClr val="381514">
              <a:alpha val="60000"/>
            </a:srgb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3600" dirty="0">
                <a:solidFill>
                  <a:schemeClr val="bg1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法利賽人對他說：</a:t>
            </a:r>
            <a:endParaRPr lang="en-US" altLang="zh-TW" sz="3600" dirty="0">
              <a:solidFill>
                <a:schemeClr val="bg1"/>
              </a:solidFill>
              <a:effectLst/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你是為自己作見證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證人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，</a:t>
            </a:r>
            <a:endParaRPr lang="en-US" altLang="zh-TW" sz="4000" dirty="0">
              <a:solidFill>
                <a:srgbClr val="FFFF00"/>
              </a:solidFill>
              <a:effectLst/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你的見證不真。</a:t>
            </a:r>
            <a:endParaRPr lang="zh-TW" altLang="en-US" sz="40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5443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E48093-2AAF-4A9B-A3E8-BCA37B4B2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FD0C3-9575-487C-A4C5-DA25D79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36320"/>
            <a:ext cx="11689080" cy="452596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主耶穌和父神為 “光” 的見證</a:t>
            </a:r>
            <a:endParaRPr kumimoji="0" lang="en-US" altLang="zh-TW" sz="4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耶穌說：「我雖然為自己作見證，我的見證還是真的；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我知道我從哪裡來，往哪裡去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你們卻不知道我從哪裡來，往哪裡去。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你們是以外貌（肉身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人的本性）判斷人，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我卻不判斷人。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6849FF4-66B8-4C79-AC44-62542B33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3632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二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我是世界的光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光 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黑暗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E48093-2AAF-4A9B-A3E8-BCA37B4B2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FD0C3-9575-487C-A4C5-DA25D79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36320"/>
            <a:ext cx="11689080" cy="452596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主耶穌和父神為 “光” 的見證</a:t>
            </a:r>
            <a:endParaRPr kumimoji="0" lang="en-US" altLang="zh-TW" sz="4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就是判斷人，我的判斷也是真的；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因為不是我獨自在這裡，還有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差我來的父與我同在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你們的律法上也記著說：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兩個人的見證是真的。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我是為自己作見證，還有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差我來的父也是為我作見證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6849FF4-66B8-4C79-AC44-62542B33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3632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二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我是世界的光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光 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黑暗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4D3291-C7EB-4CE8-9DF2-3832002B5217}"/>
              </a:ext>
            </a:extLst>
          </p:cNvPr>
          <p:cNvSpPr txBox="1"/>
          <p:nvPr/>
        </p:nvSpPr>
        <p:spPr>
          <a:xfrm>
            <a:off x="6562803" y="4498241"/>
            <a:ext cx="5262979" cy="1323439"/>
          </a:xfrm>
          <a:prstGeom prst="rect">
            <a:avLst/>
          </a:prstGeom>
          <a:solidFill>
            <a:srgbClr val="381514">
              <a:alpha val="60000"/>
            </a:srgb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3600" dirty="0">
                <a:solidFill>
                  <a:prstClr val="white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他們就問他說：</a:t>
            </a:r>
            <a:endParaRPr lang="en-US" altLang="zh-TW" sz="3600" dirty="0">
              <a:solidFill>
                <a:prstClr val="white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lvl="0" algn="ctr"/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「你的父在哪裡？」</a:t>
            </a:r>
            <a:endParaRPr lang="zh-TW" altLang="en-US" sz="48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3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E48093-2AAF-4A9B-A3E8-BCA37B4B2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1FD0C3-9575-487C-A4C5-DA25D793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36320"/>
            <a:ext cx="11689080" cy="4525963"/>
          </a:xfrm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kumimoji="0" lang="zh-TW" alt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主耶穌和父神為 “光” 的見證</a:t>
            </a:r>
            <a:endParaRPr kumimoji="0" lang="en-US" altLang="zh-TW" sz="4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4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耶穌回答說：「你們不認識我，也不認識我的父；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若是認識我，也就認識我的父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這些話是耶穌在殿裡的庫房、教訓人時所說的，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也沒有人拿他，因為他的時候還沒有到。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6849FF4-66B8-4C79-AC44-62542B33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03632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二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我是世界的光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光 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黑暗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9571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三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若不信我是基督，必要死在罪中</a:t>
            </a:r>
            <a:b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         -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屬天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屬地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5" y="1583871"/>
            <a:ext cx="11948160" cy="54047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主耶穌宣告自己將回到天上去 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(v.21-22)</a:t>
            </a:r>
            <a:endParaRPr lang="en-US" altLang="zh-TW" sz="3600" kern="1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耶穌又對他們說：「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我要去了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離開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你們要找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尋找，渴望</a:t>
            </a:r>
            <a:r>
              <a:rPr lang="en-US" altLang="zh-TW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我，並且你們要死在罪中。</a:t>
            </a:r>
            <a:endParaRPr lang="en-US" altLang="zh-TW" sz="3600" kern="100" dirty="0">
              <a:solidFill>
                <a:srgbClr val="92D05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我所去的地方，你們不能到。」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69DE05-350A-42A4-B1D6-98635CCC1B19}"/>
              </a:ext>
            </a:extLst>
          </p:cNvPr>
          <p:cNvSpPr txBox="1"/>
          <p:nvPr/>
        </p:nvSpPr>
        <p:spPr>
          <a:xfrm>
            <a:off x="2772013" y="4869907"/>
            <a:ext cx="6647974" cy="1261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我所去的地方，你們不能到</a:t>
            </a:r>
            <a:r>
              <a:rPr lang="en-US" altLang="zh-TW" sz="36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』</a:t>
            </a:r>
            <a:endParaRPr lang="zh-TW" altLang="en-US" sz="36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C5C5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難道他要自盡嗎？</a:t>
            </a:r>
            <a:endParaRPr lang="zh-TW" altLang="en-US" sz="5400" dirty="0">
              <a:solidFill>
                <a:srgbClr val="FFC5C5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5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0"/>
            <a:ext cx="11948160" cy="54047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來源的不同 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屬天 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屬地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(v.23-24)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耶穌對他們說：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你們是從下頭來的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，我是從上頭來的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你們是屬這世界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(cosmos) 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我不是屬這世界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(cosmos)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所以我對你們說，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你們要死在罪中。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在自己的罪中死亡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你們若不信我是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AM.) </a:t>
            </a:r>
            <a:r>
              <a:rPr kumimoji="0" lang="zh-TW" altLang="en-US" sz="3600" b="0" i="0" u="sng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基督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我就是那一位</a:t>
            </a: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kumimoji="0" lang="en-US" altLang="zh-TW" sz="3600" b="0" i="0" u="none" strike="noStrike" kern="100" cap="none" spc="0" normalizeH="0" baseline="0" noProof="0" dirty="0">
              <a:ln>
                <a:noFill/>
              </a:ln>
              <a:solidFill>
                <a:srgbClr val="FFC5C5"/>
              </a:solidFill>
              <a:effectLst/>
              <a:uLnTx/>
              <a:uFillTx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srgbClr val="FFC5C5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必要死在罪中。</a:t>
            </a:r>
            <a:r>
              <a:rPr kumimoji="0" lang="zh-TW" alt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17EF478-858C-4EB9-9858-E910FEA8761C}"/>
              </a:ext>
            </a:extLst>
          </p:cNvPr>
          <p:cNvSpPr txBox="1"/>
          <p:nvPr/>
        </p:nvSpPr>
        <p:spPr>
          <a:xfrm>
            <a:off x="4786927" y="4863376"/>
            <a:ext cx="3877986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他們就問他說：</a:t>
            </a:r>
            <a:endParaRPr lang="en-US" altLang="zh-TW" sz="36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「你是誰？」</a:t>
            </a:r>
            <a:endParaRPr lang="zh-TW" altLang="en-US" sz="72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3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66" y="59677"/>
            <a:ext cx="11948160" cy="29121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主耶穌的來源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(v.25-30)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11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耶穌對他們說：「就是我從起初所告訴你們的。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（我告訴你們，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我就是起初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開始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起源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）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（我豈不是從起初就告訴你們嗎？）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32A5A9EA-F5B7-4AE1-83C1-013C2B07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808515"/>
            <a:ext cx="10972800" cy="3624942"/>
          </a:xfrm>
        </p:spPr>
        <p:txBody>
          <a:bodyPr>
            <a:normAutofit/>
          </a:bodyPr>
          <a:lstStyle/>
          <a:p>
            <a:pPr indent="304800" algn="l"/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我有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許多事講論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許多宣告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說話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判斷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裁決</a:t>
            </a:r>
            <a: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你們；</a:t>
            </a:r>
            <a:b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但那差我來的是真的，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我在他那裡所聽見的，</a:t>
            </a:r>
            <a:b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我就傳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宣告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說話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給世人</a:t>
            </a:r>
            <a:r>
              <a:rPr lang="en-US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(into cosmos)</a:t>
            </a:r>
            <a:r>
              <a:rPr lang="zh-TW" altLang="zh-TW" sz="3600" kern="100" dirty="0">
                <a:solidFill>
                  <a:srgbClr val="79DCFF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  <a:br>
              <a:rPr lang="en-US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sz="3600" kern="100" dirty="0">
                <a:solidFill>
                  <a:srgbClr val="FFFF93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他們不明白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耶穌是指著父說的。</a:t>
            </a:r>
            <a:b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endParaRPr lang="zh-TW" altLang="en-US" sz="3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66" y="59677"/>
            <a:ext cx="11519263" cy="33693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主耶穌的來源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(v.25-30)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sz="11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然後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所以耶穌說：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你們舉起人子以後，必知道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AM.) </a:t>
            </a:r>
            <a:r>
              <a:rPr lang="zh-TW" altLang="en-US" sz="3600" u="sng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基督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並且知道我沒有一件事是憑著自己做的。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我說這些話乃是照著父所教訓我的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32A5A9EA-F5B7-4AE1-83C1-013C2B07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" y="3429000"/>
            <a:ext cx="10972800" cy="2465614"/>
          </a:xfrm>
        </p:spPr>
        <p:txBody>
          <a:bodyPr>
            <a:normAutofit/>
          </a:bodyPr>
          <a:lstStyle/>
          <a:p>
            <a:pPr indent="304800" algn="l"/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那差我來的是與我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(I AM.)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同在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  <a:b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他沒有撇下我獨自在這裡，</a:t>
            </a:r>
            <a:b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因為我常做他所喜悅的事。」</a:t>
            </a:r>
            <a:b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耶穌說這話的時候，就有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許多人信他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56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5976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主耶穌的宣告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31-32)</a:t>
            </a:r>
            <a:endParaRPr lang="en-US" altLang="zh-TW" sz="3200" kern="1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耶穌對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信他的猶太人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說：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「你們若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常常遵守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持續停留在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裡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我的道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,logos)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就真是我的門徒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追隨者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	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你們必曉得真理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認識實情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真理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實情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必叫你們得以自由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不受束縛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857A1BC-4B3E-49EE-AC27-FBF1BC9234B4}"/>
              </a:ext>
            </a:extLst>
          </p:cNvPr>
          <p:cNvSpPr txBox="1"/>
          <p:nvPr/>
        </p:nvSpPr>
        <p:spPr>
          <a:xfrm>
            <a:off x="2290653" y="4837250"/>
            <a:ext cx="6391493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我們是亞伯拉罕的後裔，</a:t>
            </a:r>
            <a:endParaRPr lang="en-US" altLang="zh-TW" sz="32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從來沒有作過誰的奴僕。你怎麼說</a:t>
            </a:r>
            <a:endParaRPr lang="en-US" altLang="zh-TW" sz="32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你們必得以自由</a:t>
            </a:r>
            <a:r>
              <a:rPr lang="en-US" altLang="zh-TW" sz="4400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呢？</a:t>
            </a:r>
          </a:p>
        </p:txBody>
      </p:sp>
    </p:spTree>
    <p:extLst>
      <p:ext uri="{BB962C8B-B14F-4D97-AF65-F5344CB8AC3E}">
        <p14:creationId xmlns:p14="http://schemas.microsoft.com/office/powerpoint/2010/main" val="14258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43990B0-C705-46C0-B43E-84018B9E2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0" t="14048" b="55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699A5C7-D8C1-4208-8861-9FEA286B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602" y="0"/>
            <a:ext cx="8439396" cy="1076696"/>
          </a:xfrm>
          <a:solidFill>
            <a:schemeClr val="tx2">
              <a:lumMod val="50000"/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三</a:t>
            </a:r>
            <a:r>
              <a:rPr lang="en-US" altLang="zh-TW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. </a:t>
            </a:r>
            <a:r>
              <a:rPr lang="zh-TW" altLang="en-US" dirty="0">
                <a:solidFill>
                  <a:srgbClr val="FFFF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主耶穌是活生生的糧</a:t>
            </a:r>
            <a:endParaRPr lang="zh-TW" altLang="en-US" sz="6400" dirty="0">
              <a:solidFill>
                <a:srgbClr val="FFFF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B0E760-D2E9-4E8E-9F39-6AB3FB21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603" y="1076696"/>
            <a:ext cx="8439397" cy="4829582"/>
          </a:xfrm>
          <a:solidFill>
            <a:schemeClr val="tx2">
              <a:lumMod val="50000"/>
              <a:alpha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467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我是從天上降下來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生命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en-US" altLang="zh-TW" sz="3600" dirty="0" err="1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zao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活的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充滿活力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的糧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；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活生生的糧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TW" altLang="en-US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人若吃這糧，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就必 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(into) 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永遠活著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en-US" altLang="zh-TW" sz="3600" dirty="0" err="1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zao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活的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充滿活力</a:t>
            </a:r>
            <a: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zh-TW" altLang="en-US" sz="32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我所要賜的糧就是我的肉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身體</a:t>
            </a:r>
            <a:r>
              <a:rPr lang="en-US" altLang="zh-TW" sz="36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為世人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世界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之生命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永生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, </a:t>
            </a:r>
            <a:r>
              <a:rPr lang="en-US" altLang="zh-TW" sz="3600" dirty="0" err="1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zoe</a:t>
            </a:r>
            <a:r>
              <a:rPr lang="en-US" altLang="zh-TW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 </a:t>
            </a:r>
            <a:r>
              <a:rPr lang="zh-TW" altLang="en-US" sz="36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所賜的</a:t>
            </a:r>
            <a:r>
              <a:rPr lang="zh-TW" altLang="en-US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6:51)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F71D38B-A7E4-486B-9549-8469D620C9BE}"/>
              </a:ext>
            </a:extLst>
          </p:cNvPr>
          <p:cNvSpPr txBox="1"/>
          <p:nvPr/>
        </p:nvSpPr>
        <p:spPr>
          <a:xfrm>
            <a:off x="276721" y="3429000"/>
            <a:ext cx="319916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甚麼是</a:t>
            </a:r>
            <a:endParaRPr kumimoji="0" lang="en-US" altLang="zh-TW" sz="3733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活生生的糧</a:t>
            </a:r>
            <a:r>
              <a:rPr kumimoji="0" lang="en-US" altLang="zh-TW" sz="42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魏碑體(P)" panose="03000700000000000000" pitchFamily="66" charset="-120"/>
                <a:ea typeface="華康魏碑體(P)" panose="03000700000000000000" pitchFamily="66" charset="-120"/>
                <a:cs typeface="+mn-cs"/>
              </a:rPr>
              <a:t>?</a:t>
            </a:r>
            <a:endParaRPr kumimoji="0" lang="zh-TW" alt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魏碑體(P)" panose="03000700000000000000" pitchFamily="66" charset="-120"/>
              <a:ea typeface="華康魏碑體(P)" panose="03000700000000000000" pitchFamily="66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352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5976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兒子的自由 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罪的奴僕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(v.33-38)</a:t>
            </a:r>
            <a:endParaRPr lang="en-US" altLang="zh-TW" sz="3200" kern="100" dirty="0">
              <a:solidFill>
                <a:srgbClr val="FFC0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耶穌回答說：「我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告訴你們，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C7E6A4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所有犯罪的就是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罪的奴僕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奴僕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不能永遠住在家裡；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兒子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是永遠住在家裡。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所以天父的兒子若叫你們自由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不受束縛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你們就真自由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不受束縛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14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5976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 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魔鬼父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39-44)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4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我知道你們是亞伯拉罕的子孫，你們卻想要殺我，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因為你們心裡容不下我的道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,logos)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我所說的是在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我父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那裡看見的；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你們所行的是在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你們的父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那裡聽見的。」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E6B4EB-8475-49BC-BF4E-285F1A392748}"/>
              </a:ext>
            </a:extLst>
          </p:cNvPr>
          <p:cNvSpPr txBox="1"/>
          <p:nvPr/>
        </p:nvSpPr>
        <p:spPr>
          <a:xfrm>
            <a:off x="3598703" y="4543336"/>
            <a:ext cx="3775394" cy="12618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在靈裡</a:t>
            </a:r>
            <a:endParaRPr lang="en-US" altLang="zh-TW" sz="3600" dirty="0">
              <a:solidFill>
                <a:schemeClr val="bg1"/>
              </a:solidFill>
              <a:latin typeface="華康魏碑體(P)" panose="03000700000000000000" pitchFamily="66" charset="-12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C000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誰是我們的父？</a:t>
            </a:r>
            <a:endParaRPr lang="zh-TW" altLang="en-US" sz="40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6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5976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 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魔鬼父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39-44)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4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倘若　神是你們的父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你們就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必愛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(agape)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因為我本是出於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源自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　神，也是從　神而來，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並不是由著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源自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自己來，乃是他差我來。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你們為甚麼不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明白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我的話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說話內容</a:t>
            </a:r>
            <a:r>
              <a:rPr lang="en-US" altLang="zh-TW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呢？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無非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因為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是因你們不能聽我的道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,logos)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59768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3.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天父 </a:t>
            </a: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魔鬼父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 39-44)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4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你們是出於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源自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你們的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父魔鬼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你們父的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私慾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你們偏要行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(will do)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他從起初是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殺人的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不守真理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，因他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裡沒有真理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當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說謊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錯繆</a:t>
            </a:r>
            <a:r>
              <a:rPr lang="en-US" altLang="zh-TW" sz="3600" kern="100" dirty="0">
                <a:solidFill>
                  <a:srgbClr val="FFC5C5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是出於自己；因他本來是說謊的，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也是</a:t>
            </a:r>
            <a:r>
              <a:rPr lang="zh-TW" altLang="en-US" sz="3600" kern="1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說謊之人的父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68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22376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遵守我的道，就永遠不見死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(v.51-59)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我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告訴你們，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人若遵守我的道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話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,logos)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，就永遠不見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察覺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死。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F7F70CC-D44D-4BA2-80F9-DB65D48B8EFB}"/>
              </a:ext>
            </a:extLst>
          </p:cNvPr>
          <p:cNvSpPr txBox="1"/>
          <p:nvPr/>
        </p:nvSpPr>
        <p:spPr>
          <a:xfrm>
            <a:off x="832757" y="3249386"/>
            <a:ext cx="108029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猶太人對他說：「現在我們知道你是鬼附著的。</a:t>
            </a:r>
            <a:endParaRPr lang="en-US" altLang="zh-TW" sz="36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solidFill>
                  <a:srgbClr val="C7E6A4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亞伯拉罕死了，眾先知也死了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你還說：『</a:t>
            </a:r>
            <a:r>
              <a:rPr lang="zh-TW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人若遵守我的道，</a:t>
            </a:r>
            <a:endParaRPr lang="en-US" altLang="zh-TW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就永遠不嘗死味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認識＋死亡</a:t>
            </a:r>
            <a:r>
              <a:rPr lang="en-US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</a:p>
          <a:p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難道你比我們的祖宗亞伯拉罕還大嗎？</a:t>
            </a:r>
          </a:p>
          <a:p>
            <a:r>
              <a:rPr lang="zh-TW" altLang="zh-TW" sz="3600" kern="100" dirty="0">
                <a:solidFill>
                  <a:srgbClr val="C7E6A4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他死了，眾先知也死了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36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你將自己當作甚麼人呢？</a:t>
            </a:r>
            <a:r>
              <a:rPr lang="zh-TW" altLang="zh-TW" sz="36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5529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3FDB5-F71B-47E1-87F9-05FBB81B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8811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四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真理必叫你們得以自由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自由 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vs. </a:t>
            </a:r>
            <a:r>
              <a:rPr lang="zh-TW" altLang="en-US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綑綁</a:t>
            </a:r>
            <a:endParaRPr lang="zh-TW" altLang="en-US" sz="44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881150"/>
            <a:ext cx="11948160" cy="22376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遵守我的道，就永遠不見死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(v.51-59)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</a:t>
            </a:r>
            <a:endParaRPr lang="zh-TW" altLang="en-US" sz="20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F7F70CC-D44D-4BA2-80F9-DB65D48B8EFB}"/>
              </a:ext>
            </a:extLst>
          </p:cNvPr>
          <p:cNvSpPr txBox="1"/>
          <p:nvPr/>
        </p:nvSpPr>
        <p:spPr>
          <a:xfrm>
            <a:off x="2290653" y="2736502"/>
            <a:ext cx="6391493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zh-TW" sz="4000" kern="100" dirty="0">
                <a:solidFill>
                  <a:srgbClr val="C7E6A4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他死了，眾先知也死了，</a:t>
            </a:r>
            <a:endParaRPr lang="en-US" altLang="zh-TW" sz="4000" kern="100" dirty="0">
              <a:solidFill>
                <a:srgbClr val="C7E6A4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4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你將自己當作甚麼人呢？</a:t>
            </a:r>
            <a:endParaRPr lang="zh-TW" altLang="zh-TW" sz="4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0"/>
            <a:ext cx="11948160" cy="37888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遵守我的道，就永遠不見死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(v.51-59)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耶穌回答說：「我若榮耀自己，我的榮耀就算不得甚麼；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榮耀我的乃是我的父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，就是你們所說是你們的　神。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你們未曾認識他；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我卻認識他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我若說不認識他，我就是說謊的，像你們一樣；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我認識他，也遵守他的道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705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C315EE-915F-47CC-8378-144696B1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0066"/>
            <a:ext cx="11948160" cy="8077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5. </a:t>
            </a:r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遵守我的道，就永遠不見死 </a:t>
            </a:r>
            <a:r>
              <a:rPr lang="en-US" altLang="zh-TW" sz="32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(v.51-59)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F7F70CC-D44D-4BA2-80F9-DB65D48B8EFB}"/>
              </a:ext>
            </a:extLst>
          </p:cNvPr>
          <p:cNvSpPr txBox="1"/>
          <p:nvPr/>
        </p:nvSpPr>
        <p:spPr>
          <a:xfrm>
            <a:off x="670560" y="4115889"/>
            <a:ext cx="10726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耶穌說：「我</a:t>
            </a:r>
            <a:r>
              <a:rPr lang="zh-TW" altLang="en-US" sz="3600" kern="1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實實在在地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告訴你們，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還沒有亞伯拉罕就有了我。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在亞伯拉罕以前，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(before Abraham was, 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I am.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9A59AA-D9AA-44AB-8AAE-04B9ED5D5B54}"/>
              </a:ext>
            </a:extLst>
          </p:cNvPr>
          <p:cNvSpPr txBox="1"/>
          <p:nvPr/>
        </p:nvSpPr>
        <p:spPr>
          <a:xfrm>
            <a:off x="670560" y="987785"/>
            <a:ext cx="9879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你們的祖宗亞伯拉罕歡歡喜喜地仰望我的日子，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既看見了就快樂。」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81C734F-9ED6-4CB8-95A7-BCFBC85D2A2D}"/>
              </a:ext>
            </a:extLst>
          </p:cNvPr>
          <p:cNvSpPr txBox="1"/>
          <p:nvPr/>
        </p:nvSpPr>
        <p:spPr>
          <a:xfrm>
            <a:off x="3108960" y="2459504"/>
            <a:ext cx="5262979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你還沒有五十歲，</a:t>
            </a:r>
            <a:endParaRPr lang="en-US" altLang="zh-TW" sz="4000" kern="100" dirty="0">
              <a:solidFill>
                <a:schemeClr val="bg1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豈見過亞伯拉罕呢？</a:t>
            </a:r>
            <a:endParaRPr lang="en-US" altLang="zh-TW" sz="4400" kern="1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B8D4E-BFFE-49AA-8519-4C8E623A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160336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FFC000"/>
                </a:solidFill>
                <a:effectLst/>
                <a:latin typeface="華康魏碑體(P)" panose="03000700000000000000" pitchFamily="66" charset="-120"/>
                <a:ea typeface="華康魏碑體(P)" panose="03000700000000000000" pitchFamily="66" charset="-120"/>
                <a:cs typeface="Times New Roman" panose="02020603050405020304" pitchFamily="18" charset="0"/>
              </a:rPr>
              <a:t>約翰福音到現在出現三個以「我是」開始的句子</a:t>
            </a:r>
            <a:endParaRPr lang="zh-TW" altLang="en-US" sz="4000" dirty="0">
              <a:solidFill>
                <a:srgbClr val="FFC000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140C69-6807-4733-897E-B1F5732D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800" indent="0">
              <a:buNone/>
            </a:pPr>
            <a:r>
              <a:rPr lang="zh-TW" altLang="zh-TW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「我是生命的糧。」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6:35)</a:t>
            </a:r>
          </a:p>
          <a:p>
            <a:pPr marL="304800" indent="0">
              <a:buNone/>
            </a:pPr>
            <a:endParaRPr lang="en-US" altLang="zh-TW" sz="24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304800" indent="0">
              <a:buNone/>
            </a:pPr>
            <a:r>
              <a:rPr lang="zh-TW" altLang="en-US" sz="40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我是世界的光。」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8:12)</a:t>
            </a:r>
          </a:p>
          <a:p>
            <a:pPr marL="304800" indent="0">
              <a:buNone/>
            </a:pPr>
            <a:endParaRPr lang="en-US" altLang="zh-TW" sz="2400" kern="1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304800" indent="0">
              <a:buNone/>
            </a:pPr>
            <a:r>
              <a:rPr lang="zh-TW" altLang="en-US" sz="4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「還沒有亞伯拉罕，就有了我」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8:58)</a:t>
            </a:r>
            <a:endParaRPr lang="zh-TW" altLang="zh-TW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「在亞伯拉罕以前，我是 </a:t>
            </a:r>
            <a:endParaRPr lang="en-US" altLang="zh-TW" sz="4000" dirty="0">
              <a:solidFill>
                <a:srgbClr val="FFFF93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(before Abraham was, I am.)</a:t>
            </a:r>
            <a:r>
              <a:rPr lang="zh-TW" altLang="en-US" sz="4000" dirty="0">
                <a:solidFill>
                  <a:srgbClr val="FFFF93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7219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1113" y="4951483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吳黎生 牧師</a:t>
            </a:r>
          </a:p>
        </p:txBody>
      </p:sp>
    </p:spTree>
    <p:extLst>
      <p:ext uri="{BB962C8B-B14F-4D97-AF65-F5344CB8AC3E}">
        <p14:creationId xmlns:p14="http://schemas.microsoft.com/office/powerpoint/2010/main" val="3432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254"/>
            <a:ext cx="10515600" cy="1157403"/>
          </a:xfrm>
        </p:spPr>
        <p:txBody>
          <a:bodyPr/>
          <a:lstStyle/>
          <a:p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四</a:t>
            </a:r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主耶穌所說的話就是靈，就是生命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53330"/>
            <a:ext cx="12039600" cy="5586416"/>
          </a:xfrm>
        </p:spPr>
        <p:txBody>
          <a:bodyPr>
            <a:normAutofit lnSpcReduction="10000"/>
          </a:bodyPr>
          <a:lstStyle/>
          <a:p>
            <a:pPr marL="76206" indent="0">
              <a:buNone/>
            </a:pPr>
            <a:r>
              <a:rPr lang="zh-TW" altLang="zh-TW" sz="3600" u="sng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叫人活著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使活著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賜生命</a:t>
            </a:r>
            <a:r>
              <a:rPr lang="en-US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的乃是靈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肉體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身體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是無益的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沒幫助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無用的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</a:p>
          <a:p>
            <a:pPr marL="76206" indent="0"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我對你們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所說的話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瑞瑪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,rhema)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就是靈，</a:t>
            </a:r>
            <a:endParaRPr lang="en-US" altLang="zh-TW" sz="36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就是生命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6:63)</a:t>
            </a:r>
            <a:endParaRPr lang="zh-TW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耶穌就對那十二個門徒說：「你們也要去嗎？」</a:t>
            </a:r>
          </a:p>
          <a:p>
            <a:pPr marL="76206" indent="0"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西門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•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彼得回答說：「主啊，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buNone/>
            </a:pP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你有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永生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TW" sz="36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zoe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之道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瑞瑪</a:t>
            </a:r>
            <a:r>
              <a:rPr lang="en-US" altLang="zh-TW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,rhema)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，我們還歸從誰呢？</a:t>
            </a:r>
          </a:p>
          <a:p>
            <a:pPr marL="76206" indent="0">
              <a:buNone/>
            </a:pP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並且</a:t>
            </a:r>
            <a:r>
              <a:rPr lang="en-US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我們已經信了，又知道你是　</a:t>
            </a:r>
            <a:r>
              <a:rPr lang="zh-TW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神的聖者</a:t>
            </a:r>
            <a:r>
              <a:rPr lang="en-US" altLang="zh-TW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(Holy)</a:t>
            </a:r>
            <a:r>
              <a:rPr lang="zh-TW" altLang="zh-TW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6:67-69)</a:t>
            </a:r>
            <a:endParaRPr lang="zh-TW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240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-104" t="6529" b="8749"/>
          <a:stretch/>
        </p:blipFill>
        <p:spPr>
          <a:xfrm>
            <a:off x="-12700" y="-25400"/>
            <a:ext cx="12204700" cy="68834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042921" y="4802725"/>
            <a:ext cx="6723315" cy="1384995"/>
          </a:xfrm>
          <a:prstGeom prst="rect">
            <a:avLst/>
          </a:prstGeom>
          <a:solidFill>
            <a:srgbClr val="231003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耶穌講論 </a:t>
            </a:r>
            <a:r>
              <a:rPr lang="en-US" altLang="zh-TW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-</a:t>
            </a:r>
            <a:r>
              <a:rPr lang="zh-TW" altLang="en-US" sz="4800" dirty="0">
                <a:solidFill>
                  <a:srgbClr val="FFC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我是世界的光</a:t>
            </a:r>
            <a:endParaRPr lang="en-US" altLang="zh-TW" sz="4800" dirty="0">
              <a:solidFill>
                <a:srgbClr val="FFC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約翰福音 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7:1~8:59)</a:t>
            </a:r>
          </a:p>
        </p:txBody>
      </p:sp>
    </p:spTree>
    <p:extLst>
      <p:ext uri="{BB962C8B-B14F-4D97-AF65-F5344CB8AC3E}">
        <p14:creationId xmlns:p14="http://schemas.microsoft.com/office/powerpoint/2010/main" val="416453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-1"/>
            <a:ext cx="11795760" cy="6858001"/>
          </a:xfrm>
        </p:spPr>
        <p:txBody>
          <a:bodyPr>
            <a:normAutofit/>
          </a:bodyPr>
          <a:lstStyle/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這事以後，耶穌在加利利遊行，不願在猶太遊行，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猶太人想要殺他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。當時猶太人的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住棚節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近了。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(7:1-2)</a:t>
            </a:r>
          </a:p>
          <a:p>
            <a:pPr marL="76206" indent="0">
              <a:buNone/>
            </a:pP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正在節期，猶太人尋找耶穌，說：「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他在哪裡？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眾人為他紛紛議論，有的說：「</a:t>
            </a:r>
            <a:r>
              <a:rPr lang="zh-TW" altLang="en-US" sz="3600" kern="100" dirty="0">
                <a:solidFill>
                  <a:srgbClr val="79DCFF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他是好人。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有的說：「不然，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他是迷惑眾人的</a:t>
            </a:r>
            <a:r>
              <a:rPr lang="zh-TW" altLang="en-US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。」</a:t>
            </a: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(7:11-12)</a:t>
            </a: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32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摩西豈不是傳律法給你們嗎？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你們卻沒有一個人守律法。</a:t>
            </a:r>
            <a:r>
              <a:rPr lang="zh-TW" altLang="en-US" sz="3600" kern="100" dirty="0">
                <a:solidFill>
                  <a:srgbClr val="FFA3A3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為甚麼想要殺我呢？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」</a:t>
            </a: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眾人回答說：「</a:t>
            </a:r>
            <a:r>
              <a:rPr lang="zh-TW" altLang="en-US" sz="36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你是被鬼附著了！</a:t>
            </a:r>
            <a:r>
              <a:rPr lang="zh-TW" altLang="en-US" sz="36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誰想要殺你？」</a:t>
            </a:r>
            <a:endParaRPr lang="en-US" altLang="zh-TW" sz="3600" kern="100" dirty="0">
              <a:solidFill>
                <a:prstClr val="white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kern="100" dirty="0">
                <a:solidFill>
                  <a:prstClr val="white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(7:19-20)</a:t>
            </a:r>
          </a:p>
          <a:p>
            <a:pPr marL="76206" indent="0">
              <a:buNone/>
            </a:pPr>
            <a:endParaRPr lang="en-US" altLang="zh-TW" sz="36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473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94A746-EE3F-47B7-8C89-47E7D488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7:25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耶路撒冷人中有的說：「這不是他們想要殺的人嗎？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7:26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你看他還明明地講道，他們也不向他說甚麼，難道官長真知道         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這是基督嗎？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7:27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然而，我們知道這個人從哪裡來；只是基督來的時候，沒有人知道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他從哪裡來。」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7:28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那時，耶穌在殿裡教訓人，大聲說：「你們也知道我，也知道我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從哪裡來；我來並不是由於自己。但那差我來的是真的。你們不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認識他，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7:29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我卻認識他；因為我是從他來的，他也是差了我來。」</a:t>
            </a:r>
            <a:b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7:30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他們就想要捉拿耶穌；只是沒有人下手，因為他的時候還沒有到。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7:31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但眾人中間有好些信他的，說：「基督來的時候，他所行的神蹟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豈能比這人所行的更多嗎？」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7:32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法利賽人聽見眾人為耶穌這樣紛紛議論，祭司長和法利賽人就打發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差役去捉拿他。</a:t>
            </a:r>
          </a:p>
        </p:txBody>
      </p:sp>
    </p:spTree>
    <p:extLst>
      <p:ext uri="{BB962C8B-B14F-4D97-AF65-F5344CB8AC3E}">
        <p14:creationId xmlns:p14="http://schemas.microsoft.com/office/powerpoint/2010/main" val="4990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94A746-EE3F-47B7-8C89-47E7D488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7:33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於是耶穌說：「我還有不多的時候和你們同在，以後就回到差我來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的那裡去。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7:34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你們要找我，卻找不著；我所在的地方你們不能到。」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7:35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猶太人就彼此對問說：「這人要往哪裡去，叫我們找不著呢？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難道他要往散住希臘中的猶太人那裡去教訓希臘人嗎？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7:36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他說：</a:t>
            </a: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你們要找我，卻找不著；我所在的地方，你們不能到</a:t>
            </a: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這話是甚麼意思呢？」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7:37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節期的末日，就是最大之日，耶穌站著高聲說：「人若渴了，</a:t>
            </a:r>
            <a:endParaRPr lang="en-US" altLang="zh-TW" sz="30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可以到我這裡來喝。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7:38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信我的人就如經上所說：</a:t>
            </a: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從他腹中要流出活水的江河來。</a:t>
            </a: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』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」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7:39 </a:t>
            </a:r>
            <a:r>
              <a:rPr lang="zh-TW" altLang="en-US" sz="3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耶穌這話是指著信他之人要受聖靈說的。那時還沒有賜下聖靈來，因為耶穌尚未得著榮耀。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0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2E4B5-446E-4CB7-B07F-1CCF3B9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255"/>
            <a:ext cx="11794668" cy="1566706"/>
          </a:xfrm>
        </p:spPr>
        <p:txBody>
          <a:bodyPr/>
          <a:lstStyle/>
          <a:p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一</a:t>
            </a:r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. </a:t>
            </a:r>
            <a:r>
              <a:rPr lang="zh-TW" alt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主耶穌住棚節的宣告</a:t>
            </a:r>
            <a:br>
              <a:rPr lang="en-US" altLang="zh-TW" sz="20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</a:t>
            </a:r>
            <a:r>
              <a:rPr lang="en-US" altLang="zh-TW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 </a:t>
            </a:r>
            <a:r>
              <a:rPr lang="zh-TW" altLang="en-US" sz="4000" kern="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主耶穌因在畢士大池的神蹟遭到反對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D3CE6D-7A76-4154-A09E-AA49DF21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1499616"/>
            <a:ext cx="11177015" cy="3510643"/>
          </a:xfrm>
        </p:spPr>
        <p:txBody>
          <a:bodyPr>
            <a:normAutofit/>
          </a:bodyPr>
          <a:lstStyle/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摩西傳割禮給你們，因此你們也在安息日給人行割禮。</a:t>
            </a:r>
          </a:p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人若在安息日受割禮，免得違背摩西的律法，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我在安息日叫一個人全然好了，你們就向我生氣嗎？</a:t>
            </a:r>
            <a:endParaRPr lang="en-US" altLang="zh-TW" sz="32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不可按外貌斷定是非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評斷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選擇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，</a:t>
            </a:r>
            <a:endParaRPr lang="en-US" altLang="zh-TW" sz="3200" kern="100" dirty="0">
              <a:solidFill>
                <a:srgbClr val="FFFF00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76206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總要按公平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公義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斷定是非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評斷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選擇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TW" altLang="en-US" sz="36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srgbClr val="FFFF00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3200" kern="100" dirty="0">
                <a:solidFill>
                  <a:schemeClr val="bg1"/>
                </a:solidFill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7:24)</a:t>
            </a:r>
            <a:endParaRPr lang="en-US" altLang="zh-TW" sz="2000" kern="100" dirty="0">
              <a:solidFill>
                <a:schemeClr val="bg1"/>
              </a:solidFill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2A74902-6C01-4E00-8E91-8A5E5ED316EB}"/>
              </a:ext>
            </a:extLst>
          </p:cNvPr>
          <p:cNvSpPr txBox="1"/>
          <p:nvPr/>
        </p:nvSpPr>
        <p:spPr>
          <a:xfrm flipH="1">
            <a:off x="685799" y="4247976"/>
            <a:ext cx="11261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kumimoji="0" lang="zh-TW" altLang="zh-TW" sz="4000" b="0" i="0" u="none" strike="noStrike" kern="1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主耶穌是基督嗎？</a:t>
            </a:r>
            <a:endParaRPr kumimoji="0" lang="en-US" altLang="zh-TW" sz="40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華康儷中黑" panose="020B0509000000000000" pitchFamily="49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你看他還明明地講道，他們也不向他說甚麼，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   難道官長真知道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這是基督嗎？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約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華康儷中黑" panose="020B0509000000000000" pitchFamily="49" charset="-120"/>
                <a:cs typeface="Times New Roman" panose="02020603050405020304" pitchFamily="18" charset="0"/>
              </a:rPr>
              <a:t>7:26)</a:t>
            </a:r>
            <a:endParaRPr kumimoji="0" lang="en-US" altLang="zh-TW" sz="4000" b="0" i="0" u="none" strike="noStrike" kern="1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4023</Words>
  <Application>Microsoft Office PowerPoint</Application>
  <PresentationFormat>寬螢幕</PresentationFormat>
  <Paragraphs>321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47" baseType="lpstr">
      <vt:lpstr>華康中圓體(P)</vt:lpstr>
      <vt:lpstr>華康魏碑體(P)</vt:lpstr>
      <vt:lpstr>Arial</vt:lpstr>
      <vt:lpstr>Calibri</vt:lpstr>
      <vt:lpstr>Calibri Light</vt:lpstr>
      <vt:lpstr>Times New Roman</vt:lpstr>
      <vt:lpstr>1_Office 佈景主題</vt:lpstr>
      <vt:lpstr>Office 佈景主題</vt:lpstr>
      <vt:lpstr>PowerPoint 簡報</vt:lpstr>
      <vt:lpstr>PowerPoint 簡報</vt:lpstr>
      <vt:lpstr>三. 主耶穌是活生生的糧</vt:lpstr>
      <vt:lpstr>四. 主耶穌所說的話就是靈，就是生命</vt:lpstr>
      <vt:lpstr>PowerPoint 簡報</vt:lpstr>
      <vt:lpstr>PowerPoint 簡報</vt:lpstr>
      <vt:lpstr>PowerPoint 簡報</vt:lpstr>
      <vt:lpstr>PowerPoint 簡報</vt:lpstr>
      <vt:lpstr>一. 主耶穌住棚節的宣告    1. 主耶穌因在畢士大池的神蹟遭到反對</vt:lpstr>
      <vt:lpstr>A. 基督是神差來的</vt:lpstr>
      <vt:lpstr>B. 基督認識神, 是神差來的</vt:lpstr>
      <vt:lpstr>D. 基督暫時在人間, 還要回神那裡去</vt:lpstr>
      <vt:lpstr>E. 賜下聖靈活水江河 (約7:37-39a)</vt:lpstr>
      <vt:lpstr>PowerPoint 簡報</vt:lpstr>
      <vt:lpstr>PowerPoint 簡報</vt:lpstr>
      <vt:lpstr>ㄧ. 律法 vs. 恩典 (8:1-11)</vt:lpstr>
      <vt:lpstr>ㄧ. 律法 vs. 恩典 (8:1-11)</vt:lpstr>
      <vt:lpstr>ㄧ. 律法 vs. 恩典 (8:1-11)</vt:lpstr>
      <vt:lpstr>ㄧ. 律法 vs. 恩典 (8:1-11)</vt:lpstr>
      <vt:lpstr>  二. 我是世界的光 - 光  vs. 黑暗</vt:lpstr>
      <vt:lpstr>PowerPoint 簡報</vt:lpstr>
      <vt:lpstr>  二. 我是世界的光 - 光  vs. 黑暗</vt:lpstr>
      <vt:lpstr>  二. 我是世界的光 - 光  vs. 黑暗</vt:lpstr>
      <vt:lpstr>  二. 我是世界的光 - 光  vs. 黑暗</vt:lpstr>
      <vt:lpstr>三. 若不信我是基督，必要死在罪中               - 屬天 vs. 屬地</vt:lpstr>
      <vt:lpstr>PowerPoint 簡報</vt:lpstr>
      <vt:lpstr>我有許多事講論(許多宣告,說話) 你們，   (並且) 判斷(裁決) 你們；   但那差我來的是真的，我在他那裡所聽見的，   我就傳(宣告,說話) 給世人(into cosmos)。」   他們不明白耶穌是指著父說的。 </vt:lpstr>
      <vt:lpstr>(並且) 那差我來的是與我(I AM.)　同在；    他沒有撇下我獨自在這裡，    因為我常做他所喜悅的事。」    耶穌說這話的時候，就有許多人信他。</vt:lpstr>
      <vt:lpstr> 四. 真理必叫你們得以自由 -自由 vs. 綑綁</vt:lpstr>
      <vt:lpstr> 四. 真理必叫你們得以自由 -自由 vs. 綑綁</vt:lpstr>
      <vt:lpstr> 四. 真理必叫你們得以自由 -自由 vs. 綑綁</vt:lpstr>
      <vt:lpstr> 四. 真理必叫你們得以自由 -自由 vs. 綑綁</vt:lpstr>
      <vt:lpstr> 四. 真理必叫你們得以自由 -自由 vs. 綑綁</vt:lpstr>
      <vt:lpstr> 四. 真理必叫你們得以自由 -自由 vs. 綑綁</vt:lpstr>
      <vt:lpstr> 四. 真理必叫你們得以自由 -自由 vs. 綑綁</vt:lpstr>
      <vt:lpstr>PowerPoint 簡報</vt:lpstr>
      <vt:lpstr>PowerPoint 簡報</vt:lpstr>
      <vt:lpstr>約翰福音到現在出現三個以「我是」開始的句子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pptuser</dc:creator>
  <cp:lastModifiedBy>leeswu</cp:lastModifiedBy>
  <cp:revision>146</cp:revision>
  <dcterms:created xsi:type="dcterms:W3CDTF">2024-09-14T03:56:48Z</dcterms:created>
  <dcterms:modified xsi:type="dcterms:W3CDTF">2025-03-08T11:30:24Z</dcterms:modified>
</cp:coreProperties>
</file>