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5" r:id="rId3"/>
    <p:sldId id="619" r:id="rId4"/>
    <p:sldId id="620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90" r:id="rId13"/>
    <p:sldId id="591" r:id="rId14"/>
    <p:sldId id="604" r:id="rId15"/>
    <p:sldId id="592" r:id="rId16"/>
    <p:sldId id="621" r:id="rId17"/>
    <p:sldId id="622" r:id="rId18"/>
    <p:sldId id="594" r:id="rId19"/>
    <p:sldId id="595" r:id="rId20"/>
    <p:sldId id="596" r:id="rId21"/>
    <p:sldId id="597" r:id="rId22"/>
    <p:sldId id="598" r:id="rId23"/>
    <p:sldId id="599" r:id="rId24"/>
    <p:sldId id="623" r:id="rId25"/>
    <p:sldId id="624" r:id="rId26"/>
    <p:sldId id="625" r:id="rId27"/>
    <p:sldId id="600" r:id="rId28"/>
    <p:sldId id="601" r:id="rId29"/>
    <p:sldId id="602" r:id="rId30"/>
    <p:sldId id="603" r:id="rId31"/>
    <p:sldId id="605" r:id="rId32"/>
    <p:sldId id="606" r:id="rId33"/>
    <p:sldId id="607" r:id="rId34"/>
    <p:sldId id="608" r:id="rId35"/>
    <p:sldId id="609" r:id="rId36"/>
    <p:sldId id="610" r:id="rId37"/>
    <p:sldId id="611" r:id="rId38"/>
    <p:sldId id="612" r:id="rId39"/>
    <p:sldId id="613" r:id="rId40"/>
    <p:sldId id="618" r:id="rId41"/>
    <p:sldId id="614" r:id="rId42"/>
    <p:sldId id="615" r:id="rId43"/>
    <p:sldId id="616" r:id="rId44"/>
    <p:sldId id="617" r:id="rId45"/>
    <p:sldId id="528" r:id="rId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B3EBFF"/>
    <a:srgbClr val="FFA7A7"/>
    <a:srgbClr val="CCE9AD"/>
    <a:srgbClr val="FF7979"/>
    <a:srgbClr val="69D8FF"/>
    <a:srgbClr val="007E39"/>
    <a:srgbClr val="4A206A"/>
    <a:srgbClr val="170B01"/>
    <a:srgbClr val="190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705134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18:1~19:42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ainting of Jesus and Caiaphas">
            <a:extLst>
              <a:ext uri="{FF2B5EF4-FFF2-40B4-BE49-F238E27FC236}">
                <a16:creationId xmlns:a16="http://schemas.microsoft.com/office/drawing/2014/main" xmlns="" id="{5E0A3939-561B-4916-A805-2298BD187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28100" r="10785" b="330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5CF389C-810E-4E95-A15B-349D74A1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72800" cy="1005840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2. </a:t>
            </a:r>
            <a:r>
              <a:rPr lang="zh-TW" altLang="zh-TW" sz="44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主耶穌受審判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84F7DCE-D038-49EE-9C80-49A2089A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972800" cy="5212080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大祭司就以耶穌的門徒和他的教訓</a:t>
            </a:r>
            <a:r>
              <a:rPr lang="zh-TW" altLang="en-US" sz="3600" kern="0" dirty="0">
                <a:solidFill>
                  <a:srgbClr val="CCE9AD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盤問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他。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</a:t>
            </a:r>
            <a:endParaRPr lang="en-US" altLang="zh-TW" sz="3600" kern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「我從來是明明地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坦率直言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對世人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說話。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我常在會堂和殿裡，就是猶太人聚集的地方教訓人；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我在暗地裡並沒有說甚麼。</a:t>
            </a:r>
            <a:endParaRPr lang="en-US" altLang="zh-TW" sz="3600" kern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endParaRPr lang="en-US" altLang="zh-TW" sz="24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你為甚麼問我呢？可以問那聽見的人，</a:t>
            </a:r>
            <a:endParaRPr lang="en-US" altLang="zh-TW" sz="3600" kern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我對他們說的是甚麼；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我所說的，他們都知道。」</a:t>
            </a:r>
          </a:p>
          <a:p>
            <a:pPr marL="76211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3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ainting of Jesus and Caiaphas">
            <a:extLst>
              <a:ext uri="{FF2B5EF4-FFF2-40B4-BE49-F238E27FC236}">
                <a16:creationId xmlns:a16="http://schemas.microsoft.com/office/drawing/2014/main" xmlns="" id="{5E0A3939-561B-4916-A805-2298BD187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28100" r="10785" b="330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5CF389C-810E-4E95-A15B-349D74A1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72800" cy="1005840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2. </a:t>
            </a:r>
            <a:r>
              <a:rPr lang="zh-TW" altLang="zh-TW" sz="44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主耶穌受審判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84F7DCE-D038-49EE-9C80-49A2089A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038347" cy="521208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耶穌說了這話，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旁邊站著的一個差役用手掌打他</a:t>
            </a:r>
            <a:r>
              <a:rPr lang="en-US" altLang="zh-TW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打耳光</a:t>
            </a:r>
            <a:r>
              <a:rPr lang="en-US" altLang="zh-TW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說：「你這樣回答大祭司嗎？」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耶穌說：「我若說的不是，你可以指證那不是；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我若說的是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合宜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無可指謫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，你為甚麼打我呢？」</a:t>
            </a:r>
          </a:p>
          <a:p>
            <a:pPr marL="76211" indent="0">
              <a:spcBef>
                <a:spcPts val="0"/>
              </a:spcBef>
              <a:buNone/>
            </a:pPr>
            <a:endParaRPr lang="en-US" altLang="zh-TW" sz="24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因此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亞那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謙卑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就把耶穌解到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大祭司該亞法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合宜得體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那裡，</a:t>
            </a:r>
          </a:p>
          <a:p>
            <a:pPr marL="76211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仍是捆著解去的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76211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81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Did Peter Deny Jesus Christ?">
            <a:extLst>
              <a:ext uri="{FF2B5EF4-FFF2-40B4-BE49-F238E27FC236}">
                <a16:creationId xmlns:a16="http://schemas.microsoft.com/office/drawing/2014/main" xmlns="" id="{69B7A859-03B2-417E-838E-84E92F868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26075"/>
          <a:stretch/>
        </p:blipFill>
        <p:spPr bwMode="auto">
          <a:xfrm>
            <a:off x="7820526" y="-24063"/>
            <a:ext cx="4371474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B05E5E-5AEA-472E-B410-1CC39085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063"/>
            <a:ext cx="10972800" cy="1143000"/>
          </a:xfrm>
        </p:spPr>
        <p:txBody>
          <a:bodyPr>
            <a:noAutofit/>
          </a:bodyPr>
          <a:lstStyle/>
          <a:p>
            <a:pPr marL="342900" lvl="0" indent="-342900" algn="l"/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彼得三次不認主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(18:15-18, 25-27)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1DFB25F-DEAC-4269-94EB-B8773F44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8937"/>
            <a:ext cx="7820526" cy="4525963"/>
          </a:xfrm>
        </p:spPr>
        <p:txBody>
          <a:bodyPr/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zh-TW" sz="36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跟著耶穌，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還有一個門徒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跟著。</a:t>
            </a:r>
            <a:endParaRPr lang="zh-TW" altLang="zh-TW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那門徒是大祭司所認識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熟悉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的，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他就同耶穌進了大祭司的院子。</a:t>
            </a:r>
            <a:endParaRPr lang="zh-TW" altLang="zh-TW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9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Did Peter Deny Jesus Christ?">
            <a:extLst>
              <a:ext uri="{FF2B5EF4-FFF2-40B4-BE49-F238E27FC236}">
                <a16:creationId xmlns:a16="http://schemas.microsoft.com/office/drawing/2014/main" xmlns="" id="{69B7A859-03B2-417E-838E-84E92F868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26075"/>
          <a:stretch/>
        </p:blipFill>
        <p:spPr bwMode="auto">
          <a:xfrm>
            <a:off x="7820526" y="-24063"/>
            <a:ext cx="4371474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B05E5E-5AEA-472E-B410-1CC39085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063"/>
            <a:ext cx="10972800" cy="1143000"/>
          </a:xfrm>
        </p:spPr>
        <p:txBody>
          <a:bodyPr>
            <a:noAutofit/>
          </a:bodyPr>
          <a:lstStyle/>
          <a:p>
            <a:pPr marL="342900" lvl="0" indent="-342900" algn="l"/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彼得三次不認主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(18:15-18, 25-27)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1DFB25F-DEAC-4269-94EB-B8773F44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8937"/>
            <a:ext cx="7820526" cy="4525963"/>
          </a:xfrm>
        </p:spPr>
        <p:txBody>
          <a:bodyPr/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彼得卻站在門外。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大祭司所認識的那個門徒出來，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和看門的使女說了一聲，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就領彼得進去。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600" kern="0" dirty="0">
                <a:solidFill>
                  <a:srgbClr val="FFA7A7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看門的使女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對彼得說：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「你不也是這人的門徒嗎？」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他說：「我不是。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5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Did Peter Deny Jesus Christ?">
            <a:extLst>
              <a:ext uri="{FF2B5EF4-FFF2-40B4-BE49-F238E27FC236}">
                <a16:creationId xmlns:a16="http://schemas.microsoft.com/office/drawing/2014/main" xmlns="" id="{69B7A859-03B2-417E-838E-84E92F868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26075"/>
          <a:stretch/>
        </p:blipFill>
        <p:spPr bwMode="auto">
          <a:xfrm>
            <a:off x="7820526" y="-24063"/>
            <a:ext cx="4371474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B05E5E-5AEA-472E-B410-1CC39085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063"/>
            <a:ext cx="10972800" cy="1143000"/>
          </a:xfrm>
        </p:spPr>
        <p:txBody>
          <a:bodyPr>
            <a:noAutofit/>
          </a:bodyPr>
          <a:lstStyle/>
          <a:p>
            <a:pPr marL="342900" lvl="0" indent="-342900" algn="l"/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彼得三次不認主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(18:15-18, 25-27)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1DFB25F-DEAC-4269-94EB-B8773F44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8937"/>
            <a:ext cx="7820526" cy="4525963"/>
          </a:xfrm>
        </p:spPr>
        <p:txBody>
          <a:bodyPr/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僕人和差役因為天冷，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就生了炭火，站在那裡烤火；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彼得也同他們站著烤火。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彼得正站著</a:t>
            </a:r>
            <a:r>
              <a:rPr lang="zh-TW" altLang="en-US" sz="3600" kern="0" dirty="0">
                <a:solidFill>
                  <a:srgbClr val="FFA7A7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烤火，有人對他說：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「你不也是他的門徒嗎？」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彼得不承認</a:t>
            </a:r>
            <a:r>
              <a:rPr lang="en-US" altLang="zh-TW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棄絕</a:t>
            </a:r>
            <a:r>
              <a:rPr lang="en-US" altLang="zh-TW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不認</a:t>
            </a:r>
            <a:r>
              <a:rPr lang="en-US" altLang="zh-TW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rgbClr val="CCE9AD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說：「我不是。」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1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Did Peter Deny Jesus Christ?">
            <a:extLst>
              <a:ext uri="{FF2B5EF4-FFF2-40B4-BE49-F238E27FC236}">
                <a16:creationId xmlns:a16="http://schemas.microsoft.com/office/drawing/2014/main" xmlns="" id="{69B7A859-03B2-417E-838E-84E92F868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26075"/>
          <a:stretch/>
        </p:blipFill>
        <p:spPr bwMode="auto">
          <a:xfrm>
            <a:off x="7820526" y="-24063"/>
            <a:ext cx="4371474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B05E5E-5AEA-472E-B410-1CC39085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063"/>
            <a:ext cx="10972800" cy="1143000"/>
          </a:xfrm>
        </p:spPr>
        <p:txBody>
          <a:bodyPr>
            <a:noAutofit/>
          </a:bodyPr>
          <a:lstStyle/>
          <a:p>
            <a:pPr marL="342900" lvl="0" indent="-342900" algn="l"/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彼得三次不認主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(18:15-18, 25-27)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1DFB25F-DEAC-4269-94EB-B8773F44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8937"/>
            <a:ext cx="7820526" cy="4525963"/>
          </a:xfrm>
        </p:spPr>
        <p:txBody>
          <a:bodyPr/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有大祭司的一個僕人，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600" kern="0" dirty="0">
                <a:solidFill>
                  <a:srgbClr val="FFA7A7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彼得削掉耳朵那人的親屬</a:t>
            </a:r>
            <a:r>
              <a:rPr lang="zh-TW" alt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，說：「我不是看見你同他在園子裡嗎？」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彼得又不承認。立時雞就叫了。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4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眾人將耶穌從該亞法那裡往衙門內解去，那時天還早。他們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不進衙門，恐怕染了污穢，不能吃逾越節的筵席。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彼拉多就出來，到他們那裡，說：「你們告這人是為甚麼事呢？」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他們回答說：「這人若不是作惡的，我們就不把他交給你。」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彼拉多說：「你們自己帶他去，按著你們的律法審問他吧。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猶太人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說：「我們沒有殺人的權柄。」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這要應驗耶穌所說自己將要怎樣死的話了。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彼拉多又進了衙門，叫耶穌來，對他說：「你是猶太人的王嗎？」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耶穌回答說：「這話是你自己說的，還是別人論我對你說的呢？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彼拉多說：「我豈是猶太人呢？你本國的人和祭司長把你交給我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做了甚麼事呢？」</a:t>
            </a:r>
          </a:p>
        </p:txBody>
      </p:sp>
    </p:spTree>
    <p:extLst>
      <p:ext uri="{BB962C8B-B14F-4D97-AF65-F5344CB8AC3E}">
        <p14:creationId xmlns:p14="http://schemas.microsoft.com/office/powerpoint/2010/main" val="83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耶穌回答說：「我的國不屬這世界；我的國若屬這世界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的臣僕必要爭戰，使我不至於被交給猶太人。只是我的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屬這世界。」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37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彼拉多就對他說：「這樣，你是王嗎？」耶穌回答說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你說我是王。我為此而生，也為此來到世間，特為給真理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見證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。凡屬真理的人就聽我的話。」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彼拉多說：「真理是甚麼呢？」說了這話，又出來到猶太人那裡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他們說：「我查不出他有甚麼罪來。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但你們有個規矩，在逾越節要我給你們釋放一個人，你們要我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釋放猶太人的王嗎？」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他們又喊著說：「不要這人，要巴拉巴！」這巴拉巴是個強盜。</a:t>
            </a:r>
          </a:p>
        </p:txBody>
      </p:sp>
    </p:spTree>
    <p:extLst>
      <p:ext uri="{BB962C8B-B14F-4D97-AF65-F5344CB8AC3E}">
        <p14:creationId xmlns:p14="http://schemas.microsoft.com/office/powerpoint/2010/main" val="30198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534400" cy="685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受巡撫彼拉多的審判</a:t>
            </a:r>
            <a:endParaRPr lang="en-US" altLang="zh-TW" sz="44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眾人將耶穌從該亞法那裡往衙門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總督府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內解去，那時天還早。</a:t>
            </a: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rgbClr val="00B0F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他們自己卻不進衙門，恐怕染了污穢，</a:t>
            </a:r>
            <a:endParaRPr lang="en-US" altLang="zh-TW" sz="3600" kern="0" dirty="0">
              <a:solidFill>
                <a:srgbClr val="00B0F0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rgbClr val="00B0F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不能吃逾越節的筵席。</a:t>
            </a:r>
            <a:endParaRPr lang="en-US" altLang="zh-TW" sz="3600" kern="0" dirty="0">
              <a:solidFill>
                <a:srgbClr val="00B0F0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rgbClr val="B3EBFF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彼拉多就出來 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外面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，到他們那裡，說：「你們告這人是為甚麼事呢？」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他們回答說：「</a:t>
            </a:r>
            <a:r>
              <a:rPr lang="zh-TW" altLang="en-US" sz="3600" kern="100" dirty="0">
                <a:solidFill>
                  <a:srgbClr val="CCE9AD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這人若不是作惡的，</a:t>
            </a:r>
            <a:endParaRPr lang="en-US" altLang="zh-TW" sz="3600" kern="100" dirty="0">
              <a:solidFill>
                <a:srgbClr val="CCE9AD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CCE9AD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我們就不把他交給你。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rgbClr val="B3EBFF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2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534400" cy="685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受巡撫彼拉多的審判</a:t>
            </a:r>
            <a:endParaRPr lang="en-US" altLang="zh-TW" sz="44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彼拉多說：「你們自己帶他去，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按著你們的律法審問他吧。」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猶太人說：「</a:t>
            </a:r>
            <a:r>
              <a:rPr lang="zh-TW" altLang="en-US" sz="3600" kern="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我們沒有殺人的權柄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這要應驗耶穌所說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暗示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自己將要怎樣死的話了。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rgbClr val="B3EBFF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5065810" cy="1446550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主耶穌的受難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18:1~19:42)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534400" cy="685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受巡撫彼拉多的審判</a:t>
            </a:r>
            <a:endParaRPr lang="en-US" altLang="zh-TW" sz="44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彼拉多又進了衙門，叫耶穌來，對他說：「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你是猶太人的王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嗎？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耶穌回答說：「這話是你自己說的，</a:t>
            </a:r>
            <a:endParaRPr lang="en-US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還是別人論我對你說的呢？」</a:t>
            </a:r>
            <a:endParaRPr lang="en-US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彼拉多說：「我豈是猶太人呢？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你本國的人和祭司長把你交給我。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你做了甚麼事呢？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534400" cy="685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受巡撫彼拉多的審判</a:t>
            </a:r>
            <a:endParaRPr lang="en-US" altLang="zh-TW" sz="44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我的國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王權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不屬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這世界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我的國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王權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若屬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這世界，我的臣僕必要爭戰，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使我不至於被交給猶太人。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只是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我的國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王權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不屬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這世界。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534400" cy="685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B. </a:t>
            </a:r>
            <a:r>
              <a:rPr lang="zh-TW" altLang="zh-TW" sz="44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受巡撫彼拉多的審判</a:t>
            </a:r>
            <a:endParaRPr lang="en-US" altLang="zh-TW" sz="44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彼拉多就對他說：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這樣，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你是王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嗎？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你說我是王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我為此而生，也為此來到世間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特為給真理作見證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證人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rgbClr val="B3EBFF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凡屬</a:t>
            </a:r>
            <a:r>
              <a:rPr lang="en-US" altLang="zh-TW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真理的人就聽我的話。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彼拉多說：「真理是甚麼呢？」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6858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.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 主耶穌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彌賽亞王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)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走上十字架</a:t>
            </a: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又出來到猶太人那裡，對他們說：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我查不出他有甚麼罪</a:t>
            </a:r>
            <a:r>
              <a:rPr lang="en-US" altLang="zh-TW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理由</a:t>
            </a:r>
            <a:r>
              <a:rPr lang="en-US" altLang="zh-TW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原因</a:t>
            </a:r>
            <a:r>
              <a:rPr lang="en-US" altLang="zh-TW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來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但你們有個規矩，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在逾越節要我給你們釋放一個人，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你們要我給你們釋放</a:t>
            </a:r>
            <a:endParaRPr lang="en-US" altLang="zh-TW" sz="3600" kern="1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嗎？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他們又喊著說：「不要這人，要巴拉巴！」這巴拉巴是個強盜。</a:t>
            </a: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當下彼拉多將耶穌鞭打了。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兵丁用荊棘編做冠冕戴在他頭上，給他穿上紫袍，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又挨近他，說：「恭喜，猶太人的王啊！」他們就用手掌打他。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彼拉多又出來對眾人說：「我帶他出來見你們，叫你們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知道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查不出他有甚麼罪來。」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耶穌出來，戴著荊棘冠冕，穿著紫袍。彼拉多對他們說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你們看這個人！」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祭司長和差役看見他，就喊著說：「釘他十字架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釘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他十字架！」彼拉多說：「你們自己把他釘十字架吧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查不出他有甚麼罪來。」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19:7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猶太人回答說：「我們有律法，按那律法，他是該死的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他以自己為　神的兒子。」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彼拉多聽見這話，越發害怕，</a:t>
            </a:r>
          </a:p>
        </p:txBody>
      </p:sp>
    </p:spTree>
    <p:extLst>
      <p:ext uri="{BB962C8B-B14F-4D97-AF65-F5344CB8AC3E}">
        <p14:creationId xmlns:p14="http://schemas.microsoft.com/office/powerpoint/2010/main" val="30773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又進衙門，對耶穌說：「你是哪裡來的？」耶穌卻不回答。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彼拉多說：「你不對我說話嗎？你豈不知我有權柄釋放你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有權柄把你釘十字架嗎？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耶穌回答說：「若不是從上頭賜給你的，你就毫無權柄辦我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，把我交給你的那人罪更重了。」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從此，彼拉多想要釋放耶穌，無奈猶太人喊著說：「你若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釋放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個人，就不是該撒的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忠臣（朋友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）。凡以自己為王的，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背叛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該撒了。」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彼拉多聽見這話，就帶耶穌出來，到了一個地方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名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叫「鋪華石處」，希伯來話叫厄巴大，就在那裡坐堂。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那日是預備逾越節的日子，約有午正。彼拉多對猶太人說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看哪，這是你們的王！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他們喊著說：「除掉他！除掉他！釘他在十字架上！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拉多說：「我可以把你們的王釘十字架嗎？」祭司長回答說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除了該撒，我們沒有王。」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於是彼拉多將耶穌交給他們去釘十字架。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他們就把耶穌帶了去。耶穌背著自己的十字架出來，到了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地方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，名叫「髑髏地」，希伯來話叫各各他。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他們就在那裡釘他在十字架上，還有兩個人和他一同釘著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一邊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一個，耶穌在中間。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彼拉多又用牌子寫了一個名號，安在十字架上，寫的是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猶太人的王，拿撒勒人耶穌。」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有許多猶太人念這名號；因為耶穌被釘十字架的地方與城相近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是用希伯來、羅馬、希臘三樣文字寫的。</a:t>
            </a:r>
          </a:p>
        </p:txBody>
      </p:sp>
    </p:spTree>
    <p:extLst>
      <p:ext uri="{BB962C8B-B14F-4D97-AF65-F5344CB8AC3E}">
        <p14:creationId xmlns:p14="http://schemas.microsoft.com/office/powerpoint/2010/main" val="3374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39624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.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 主耶穌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彌賽亞王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)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走上十字架</a:t>
            </a: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當下彼拉多將耶穌鞭打了。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兵丁用荊棘編做冠冕戴在他頭上，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給他穿上紫袍，又挨近他，說：</a:t>
            </a:r>
            <a:endParaRPr lang="en-US" altLang="zh-TW" sz="3600" kern="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「恭喜，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啊！」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他們就用手掌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打耳光</a:t>
            </a:r>
            <a:r>
              <a:rPr lang="en-US" altLang="zh-TW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打他。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528828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.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 主耶穌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彌賽亞王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)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走上十字架</a:t>
            </a: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彼拉多又出來對眾人說：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看哪！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我帶他出來見你們，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叫你們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知道我查不出</a:t>
            </a:r>
            <a:endParaRPr lang="en-US" altLang="zh-TW" sz="3600" kern="100" dirty="0">
              <a:solidFill>
                <a:srgbClr val="FFA7A7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他有甚麼罪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理由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原因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來。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耶穌出來，戴著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長期背負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荊棘冠冕，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穿著紫袍。</a:t>
            </a: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彼拉多對他們說：「你們看這個人！」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528828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.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 主耶穌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彌賽亞王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)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走上十字架</a:t>
            </a:r>
            <a:endParaRPr lang="en-US" altLang="zh-TW" sz="10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祭司長和差役看見他，就喊著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吼叫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說：「釘他十字架！釘他十字架！」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彼拉多說：「你們自己把他釘十字架吧！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我查不出他有甚麼罪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理由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原因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來。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猶太人回答說：「我們有律法，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按那律法，他是該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必須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死的，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他以自己為　神的兒子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耶穌說了這話，就同門徒出去，過了汲淪溪。在那裡有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一個園子，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和門徒進去了。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賣耶穌的猶大也知道那地方，因為耶穌和門徒屢次上那裡去聚集。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猶大領了一隊兵，和祭司長並法利賽人的差役，拿著燈籠、火把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兵器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，就來到園裡。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耶穌知道將要臨到自己的一切事，就出來對他們說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你們找誰？」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他們回答說：「找拿撒勒人耶穌。」耶穌說：「我就是！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賣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他的猶大也同他們站在那裡。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耶穌一說「我就是」，他們就退後倒在地上。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他又問他們說：「你們找誰？」他們說：「找拿撒勒人耶穌。」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耶穌說：「我已經告訴你們，我就是。你們若找我，就讓這些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吧。」</a:t>
            </a:r>
          </a:p>
        </p:txBody>
      </p:sp>
    </p:spTree>
    <p:extLst>
      <p:ext uri="{BB962C8B-B14F-4D97-AF65-F5344CB8AC3E}">
        <p14:creationId xmlns:p14="http://schemas.microsoft.com/office/powerpoint/2010/main" val="9825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68580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3.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彼拉多釘耶穌十字架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彼拉多聽見這話，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越發害怕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驚恐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深的敬意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，又進衙門，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對耶穌說：「</a:t>
            </a:r>
            <a:r>
              <a:rPr lang="zh-TW" altLang="en-US" sz="3600" kern="1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你是哪裡來的？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耶穌卻不回答。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彼拉多說：「你不對我說話嗎？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你豈不知</a:t>
            </a: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我有權柄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釋放你，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也有權柄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把你釘十字架嗎？」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若不是從上頭賜給你的，你就毫無權柄辦我。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所以，把我交給你的那人罪更重了。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6858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3.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彼拉多釘耶穌十字架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從此，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彼拉多想要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尋找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致力</a:t>
            </a:r>
            <a:r>
              <a:rPr lang="en-US" altLang="zh-TW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B3EB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釋放耶穌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，無奈猶太人喊著說：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你若釋放這個人，</a:t>
            </a:r>
            <a:endParaRPr lang="en-US" altLang="zh-TW" sz="3600" kern="100" dirty="0">
              <a:solidFill>
                <a:srgbClr val="CCE9AD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就不是該撒的忠臣（朋友）。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凡以自己為王的，</a:t>
            </a:r>
            <a:endParaRPr lang="en-US" altLang="zh-TW" sz="3600" kern="100" dirty="0">
              <a:solidFill>
                <a:srgbClr val="CCE9AD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就是背叛</a:t>
            </a:r>
            <a:r>
              <a:rPr lang="en-US" altLang="zh-TW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反對</a:t>
            </a:r>
            <a:r>
              <a:rPr lang="en-US" altLang="zh-TW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唱反調</a:t>
            </a:r>
            <a:r>
              <a:rPr lang="en-US" altLang="zh-TW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該撒了。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6858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3.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彼拉多釘耶穌十字架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彼拉多聽見這話，就帶耶穌出來，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到了一個地方，名叫「鋪華石處」，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希伯來話叫厄巴大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台地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，就在那裡坐堂。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那日是預備逾越節的日子，約有午正。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彼拉多對猶太人說：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看哪，這是你們的王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！」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ate Jesus Photos, Images &amp; Pictures | Shutterstock">
            <a:extLst>
              <a:ext uri="{FF2B5EF4-FFF2-40B4-BE49-F238E27FC236}">
                <a16:creationId xmlns:a16="http://schemas.microsoft.com/office/drawing/2014/main" xmlns="" id="{85E44F02-DC71-47BB-8001-E26303FF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342" r="141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BE41C1-C4FF-4722-8F3A-6B20B12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0"/>
            <a:ext cx="8716108" cy="6858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3. 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彼拉多釘耶穌十字架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他們喊著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吼著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說：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除掉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帶走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他！除掉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帶走</a:t>
            </a:r>
            <a:r>
              <a:rPr lang="en-US" altLang="zh-TW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他！</a:t>
            </a:r>
            <a:endParaRPr lang="en-US" altLang="zh-TW" sz="3600" kern="100" dirty="0">
              <a:solidFill>
                <a:srgbClr val="FFA7A7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A7A7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釘他在十字架上！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彼拉多說：「我可以把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你們的王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1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釘十字架嗎？」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祭司長回答說：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除了該撒，我們沒有王</a:t>
            </a:r>
            <a:r>
              <a:rPr lang="en-US" altLang="zh-TW" sz="3600" kern="1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1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於是彼拉多將耶穌交給他們去釘十字架。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95138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主耶穌被釘在十字架上</a:t>
            </a:r>
            <a:endParaRPr lang="en-US" altLang="zh-TW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kern="1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他們就把耶穌帶了去。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耶穌背著自己的十字架出來，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到了一個地方，名叫「</a:t>
            </a:r>
            <a:r>
              <a:rPr lang="zh-TW" altLang="en-US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髑髏地</a:t>
            </a:r>
            <a:r>
              <a:rPr lang="en-US" altLang="zh-TW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頭骨</a:t>
            </a:r>
            <a:r>
              <a:rPr lang="en-US" altLang="zh-TW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」，希伯來話叫各各他</a:t>
            </a:r>
            <a:r>
              <a:rPr lang="en-US" altLang="zh-TW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頭骨</a:t>
            </a:r>
            <a:r>
              <a:rPr lang="en-US" altLang="zh-TW" sz="3600" kern="100" dirty="0">
                <a:solidFill>
                  <a:srgbClr val="CCE9AD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他們就在那裡釘他在十字架上，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還有兩個人和他一同釘著，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一邊一個，耶穌在中間。</a:t>
            </a:r>
          </a:p>
          <a:p>
            <a:pPr marL="0" indent="0">
              <a:buNone/>
            </a:pPr>
            <a:endParaRPr lang="zh-TW" altLang="zh-TW" sz="4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81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95138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主耶穌被釘在十字架上</a:t>
            </a:r>
            <a:endParaRPr lang="en-US" altLang="zh-TW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kern="1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彼拉多又用牌子寫了一個名號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公告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，安在十字架上，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寫的是：「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猶太人的王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彌賽亞王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拿撒勒人耶穌。」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因此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有許多猶太人念這名號；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因為耶穌被釘十字架的地方與城相近，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zh-TW" altLang="en-US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是用希伯來、羅馬、希臘</a:t>
            </a:r>
            <a:endParaRPr lang="en-US" altLang="zh-TW" sz="3600" kern="100" dirty="0">
              <a:solidFill>
                <a:srgbClr val="FFFF93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三樣文字寫的。</a:t>
            </a:r>
          </a:p>
          <a:p>
            <a:pPr marL="0" indent="0">
              <a:buNone/>
            </a:pPr>
            <a:endParaRPr lang="zh-TW" altLang="zh-TW" sz="4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17170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主耶穌被釘在十字架上</a:t>
            </a:r>
            <a:endParaRPr lang="en-US" altLang="zh-TW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kern="1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猶太人的祭司長就對彼拉多說：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「不要寫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猶太人的王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要寫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他自己說：我是猶太人的王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彼拉多說：「我所寫的，我已經寫上了。」</a:t>
            </a:r>
          </a:p>
          <a:p>
            <a:pPr marL="0" indent="0">
              <a:buNone/>
            </a:pPr>
            <a:endParaRPr lang="zh-TW" altLang="zh-TW" sz="4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7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17170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主耶穌在十字架上 </a:t>
            </a:r>
            <a:r>
              <a:rPr lang="en-US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(19:23-37)</a:t>
            </a:r>
            <a:endParaRPr lang="en-US" altLang="zh-TW" sz="1600" kern="1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兵丁既然將耶穌釘在十字架上，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就拿他的衣服分為四分，每兵一分；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又拿他的裡衣，這件裡衣原來沒有縫兒，是上下一片織成的。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他們就彼此說：「我們不要撕開，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只要拈鬮，看誰得著。」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這要應驗經上的話說：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他們分了我的外衣，為我的裡衣拈鬮。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兵丁果然做了這事。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9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17170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主耶穌在十字架上 </a:t>
            </a:r>
            <a:r>
              <a:rPr lang="en-US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(19:23-37)</a:t>
            </a:r>
            <a:endParaRPr lang="en-US" altLang="zh-TW" sz="1600" kern="1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站在耶穌十字架旁邊的，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有他母親與他母親的姊妹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.)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並革羅罷的妻子馬利亞，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和抹大拉的馬利亞。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耶穌見母親和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他所愛的那門徒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站在旁邊，就對他母親說：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母親（婦人），看，你的兒子！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又對那門徒說：「看，你的母親！」</a:t>
            </a:r>
            <a:endParaRPr lang="en-US" altLang="zh-TW" sz="3600" kern="100" dirty="0">
              <a:solidFill>
                <a:srgbClr val="00B0F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從此，那門徒就接她到自己家裡去了。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E2ED038-F8C2-4CFB-8472-F1EC9D106972}"/>
              </a:ext>
            </a:extLst>
          </p:cNvPr>
          <p:cNvSpPr txBox="1"/>
          <p:nvPr/>
        </p:nvSpPr>
        <p:spPr>
          <a:xfrm>
            <a:off x="5149003" y="2499360"/>
            <a:ext cx="48013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在主耶穌十字架前，</a:t>
            </a:r>
            <a:endParaRPr lang="en-US" altLang="zh-TW" sz="3600" kern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有幾位陪伴到最後呢？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17170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主耶穌在十字架上 </a:t>
            </a:r>
            <a:r>
              <a:rPr lang="en-US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(19:23-37)</a:t>
            </a:r>
            <a:endParaRPr lang="en-US" altLang="zh-TW" sz="1600" kern="1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這事以後，耶穌知道各樣的事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已經成了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完成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執行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為要使經上的話應驗，就說：「我渴了。」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有一個器皿盛滿了醋，放在那裡；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他們就拿海絨蘸滿了醋，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綁在牛膝草上，送到他口。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耶穌嘗（受）了那醋，就說：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「成了！」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便低下頭，將靈魂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交付　神了。</a:t>
            </a:r>
            <a:endParaRPr lang="zh-TW" altLang="en-US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08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這要應驗耶穌從前的話，說：「你所賜給我的人，我沒有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失落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彼得帶著一把刀，就拔出來，將大祭司的僕人砍了一刀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  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削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掉他的右耳；那僕人名叫馬勒古。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耶穌就對彼得說：「收刀入鞘吧，我父所給我的那杯，我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豈可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喝呢？」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那隊兵和千夫長，並猶太人的差役就拿住耶穌，把他捆綁了，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先帶到亞那面前，因為亞那是本年作大祭司該亞法的岳父。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這該亞法就是從前向猶太人發議論說「一個人替百姓死是有益的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位。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彼得跟著耶穌，還有一個門徒跟著。那門徒是大祭司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</a:t>
            </a:r>
            <a:endParaRPr lang="en-US" altLang="zh-TW" sz="32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的，他就同耶穌進了大祭司的院子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FE28AA-3DDD-4446-BE8C-299D8499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04041"/>
          </a:xfrm>
        </p:spPr>
        <p:txBody>
          <a:bodyPr>
            <a:normAutofit/>
          </a:bodyPr>
          <a:lstStyle/>
          <a:p>
            <a:r>
              <a:rPr kumimoji="0" lang="zh-TW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十架七言的先後次序</a:t>
            </a:r>
            <a:endParaRPr lang="zh-TW" altLang="en-US" sz="44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4EC231D-F2E4-451F-A6ED-8FEE1065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804041"/>
            <a:ext cx="12070080" cy="594359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父阿，赦免他們，因為他們所作的，他們不曉得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路二十三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34)</a:t>
            </a:r>
            <a:endParaRPr lang="zh-TW" altLang="zh-TW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2.  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今日你要同我在樂園</a:t>
            </a:r>
            <a:r>
              <a:rPr lang="zh-TW" altLang="en-US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裡</a:t>
            </a:r>
            <a:r>
              <a:rPr lang="zh-TW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路二十三</a:t>
            </a:r>
            <a:r>
              <a:rPr lang="en-US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43)</a:t>
            </a:r>
            <a:endParaRPr lang="zh-TW" altLang="zh-TW" sz="2800" kern="100" dirty="0">
              <a:solidFill>
                <a:srgbClr val="FFFF93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婦人，看你的兒子！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祂又對那門徒說：看你的母親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約十九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26</a:t>
            </a:r>
            <a:r>
              <a:rPr lang="zh-TW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27) 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4. 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我的神，我的神，為什麼離棄我</a:t>
            </a:r>
            <a:r>
              <a:rPr lang="en-US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太二十七</a:t>
            </a:r>
            <a:r>
              <a:rPr lang="en-US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46) </a:t>
            </a:r>
            <a:endParaRPr lang="en-US" altLang="zh-TW" sz="3600" kern="100" dirty="0">
              <a:solidFill>
                <a:srgbClr val="FFFF93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5.  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我渴了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約十九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28)</a:t>
            </a:r>
          </a:p>
          <a:p>
            <a:pPr marL="0" indent="0">
              <a:buNone/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6. 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成了</a:t>
            </a:r>
            <a:r>
              <a:rPr lang="en-US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約十九</a:t>
            </a:r>
            <a:r>
              <a:rPr lang="en-US" altLang="zh-TW" sz="28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30) </a:t>
            </a:r>
            <a:endParaRPr lang="en-US" altLang="zh-TW" sz="3600" kern="100" dirty="0">
              <a:solidFill>
                <a:srgbClr val="FFFF93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7. 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父阿，我將我的靈魂交在你手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裡 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路二十三</a:t>
            </a:r>
            <a:r>
              <a:rPr lang="en-US" altLang="zh-TW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40) </a:t>
            </a:r>
            <a:endParaRPr lang="zh-TW" altLang="en-US" sz="3200" dirty="0"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17170" cy="6858000"/>
          </a:xfrm>
          <a:solidFill>
            <a:schemeClr val="tx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D.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主耶穌的骨頭一根也不可折斷 </a:t>
            </a:r>
            <a:endParaRPr lang="en-US" altLang="zh-TW" sz="4000" kern="1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猶太人因這日是預備日，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又因那安息日是個大日，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就求彼拉多叫人打斷他們的腿，把他們拿去，免得屍首當安息日留在十字架上。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於是兵丁來，把頭一個人的腿，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並與耶穌同釘第二個人的腿，都打斷了。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只是來到耶穌那裡，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見他已經死了，</a:t>
            </a:r>
            <a:endParaRPr lang="en-US" altLang="zh-TW" sz="36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就不打斷他的腿。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惟有一個兵拿槍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長矛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扎他的肋旁，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隨即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有血和水流出來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14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A968331-0023-4AAF-968B-9DCC73B4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0190" b="10891"/>
          <a:stretch/>
        </p:blipFill>
        <p:spPr bwMode="auto">
          <a:xfrm>
            <a:off x="3774831" y="1"/>
            <a:ext cx="8417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4E842B0-9179-4DC5-9B76-959BA9191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84319" b="10891"/>
          <a:stretch/>
        </p:blipFill>
        <p:spPr bwMode="auto">
          <a:xfrm flipH="1">
            <a:off x="-2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7D1051-36E9-4D41-8AB8-D0F29C5B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17170" cy="6858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D.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主耶穌的骨頭一根也不可折斷 </a:t>
            </a:r>
            <a:endParaRPr lang="en-US" altLang="zh-TW" sz="4000" kern="1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看見這事的那人就作見證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他的見證也是真的，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並且他知道自己所說的是真的 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以致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叫你們也可以信。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這些事成了，為要應驗經上的話說：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他的骨頭一根也不可折斷。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經上又有一句說：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他們要仰望 </a:t>
            </a:r>
            <a:r>
              <a:rPr lang="en-US" altLang="zh-TW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(into) 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自己所扎的人。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9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05" y="1128714"/>
            <a:ext cx="11649075" cy="61261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這些事以後，有亞利馬太人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約瑟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是耶穌的門徒，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只因怕猶太人，就暗暗地作門徒。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他來求彼拉多，要把耶穌的身體領去。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彼拉多允准，他就把耶穌的身體領去了。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又有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尼哥底母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就是先前夜裡去見耶穌的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帶著沒藥和沉香約有一百斤前來。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他們就照猶太人殯葬的規矩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習俗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把耶穌的身體用細麻布加上香料裹好了。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8714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主耶穌的安葬</a:t>
            </a:r>
            <a:endParaRPr lang="en-US" altLang="zh-TW" sz="16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98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05" y="1128714"/>
            <a:ext cx="11649075" cy="61261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在耶穌釘十字架的地方有一個園子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花園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園子裡</a:t>
            </a:r>
            <a:r>
              <a:rPr lang="zh-TW" altLang="en-US" sz="3600" dirty="0">
                <a:solidFill>
                  <a:srgbClr val="00B0F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有一座新</a:t>
            </a:r>
            <a:r>
              <a:rPr lang="en-US" altLang="zh-TW" sz="3600" dirty="0">
                <a:solidFill>
                  <a:srgbClr val="00B0F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B0F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未用過</a:t>
            </a:r>
            <a:r>
              <a:rPr lang="en-US" altLang="zh-TW" sz="3600" dirty="0">
                <a:solidFill>
                  <a:srgbClr val="00B0F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B0F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墳墓，是從來沒有葬過人的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只因是猶太人的預備日，又因那墳墓近，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他們就把耶穌安放在那裡。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8714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主耶穌的安葬</a:t>
            </a:r>
            <a:endParaRPr lang="en-US" altLang="zh-TW" sz="16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006794"/>
            <a:ext cx="11649075" cy="6126164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耶穌的被捕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耶穌說了這話，就同門徒出去，過了汲淪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混亂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溪。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在那裡有</a:t>
            </a: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一個園子</a:t>
            </a:r>
            <a:r>
              <a:rPr lang="en-US" altLang="zh-TW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花園</a:t>
            </a:r>
            <a:r>
              <a:rPr lang="en-US" altLang="zh-TW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，他和門徒進去了。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另一方面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賣耶穌的猶大也知道那地方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因為耶穌和門徒屢次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時常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上那裡去聚集。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猶大領了一隊兵，和祭司長並法利賽人的差役，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拿著燈籠、火把、兵器，就來到園裡。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8714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	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主耶穌的被捕和祂受審判</a:t>
            </a:r>
            <a:endParaRPr lang="en-US" altLang="zh-TW" sz="16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5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0"/>
            <a:ext cx="11649075" cy="7132958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耶穌的被捕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然後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耶穌知道將要臨到自己的一切事，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就出來對他們說：「你們找誰？」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他們回答說：「找拿撒勒人耶穌。」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我就是 </a:t>
            </a:r>
            <a:r>
              <a:rPr lang="en-US" altLang="zh-TW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(I AM!)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賣他的猶大也同他們站在那裡。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耶穌一說「我就是 </a:t>
            </a:r>
            <a:r>
              <a:rPr lang="en-US" altLang="zh-TW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(I AM!)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」，他們就退後倒在地上。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4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0"/>
            <a:ext cx="11649075" cy="7132958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耶穌的被捕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他又問他們說：「你們找誰？」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他們說：「找拿撒勒人耶穌。」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耶穌說：「我已經告訴你們，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我就是 </a:t>
            </a:r>
            <a:r>
              <a:rPr lang="en-US" altLang="zh-TW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(I AM!)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你們若找我，就讓這些人去吧。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這要應驗耶穌從前的話，說：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「你所賜給我的人，我沒有失落一個。」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0"/>
            <a:ext cx="11649075" cy="7132958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耶穌的被捕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彼得帶著一把刀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匕首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，就拔出來，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將大祭司的僕人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奴隸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砍了一刀，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削掉他的右耳；那僕人名叫馬勒古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國度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君王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耶穌就對彼得說：「收刀入鞘吧，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我父所給我的那杯，我豈可不喝呢？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2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ainting of Jesus and Caiaphas">
            <a:extLst>
              <a:ext uri="{FF2B5EF4-FFF2-40B4-BE49-F238E27FC236}">
                <a16:creationId xmlns:a16="http://schemas.microsoft.com/office/drawing/2014/main" xmlns="" id="{5E0A3939-561B-4916-A805-2298BD187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28100" r="10785" b="330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5CF389C-810E-4E95-A15B-349D74A1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72800" cy="1005840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2. </a:t>
            </a:r>
            <a:r>
              <a:rPr lang="zh-TW" altLang="zh-TW" sz="44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主耶穌受審判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84F7DCE-D038-49EE-9C80-49A2089A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1"/>
            <a:ext cx="10972800" cy="2868328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 marL="76211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那隊兵和千夫長，並猶太人的差役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助手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就拿住耶穌，把他捆綁了，先帶到</a:t>
            </a:r>
            <a:r>
              <a:rPr lang="zh-TW" altLang="zh-TW" sz="3600" kern="0" dirty="0">
                <a:solidFill>
                  <a:srgbClr val="FFA7A7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亞那</a:t>
            </a:r>
            <a:r>
              <a:rPr lang="en-US" altLang="zh-TW" sz="3600" kern="0" dirty="0">
                <a:solidFill>
                  <a:srgbClr val="FFA7A7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rgbClr val="FFA7A7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謙卑</a:t>
            </a:r>
            <a:r>
              <a:rPr lang="en-US" altLang="zh-TW" sz="3600" kern="0" dirty="0">
                <a:solidFill>
                  <a:srgbClr val="FFA7A7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面前，因為亞那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謙卑</a:t>
            </a:r>
            <a:r>
              <a:rPr lang="en-US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是本年作</a:t>
            </a:r>
            <a:r>
              <a:rPr lang="zh-TW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大祭司該亞法</a:t>
            </a:r>
            <a:r>
              <a:rPr lang="en-US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合宜得體</a:t>
            </a:r>
            <a:r>
              <a:rPr lang="en-US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的岳父。</a:t>
            </a:r>
            <a:endParaRPr lang="en-US" altLang="zh-TW" sz="3600" kern="1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11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該亞法</a:t>
            </a:r>
            <a:r>
              <a:rPr lang="en-US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合宜得體</a:t>
            </a:r>
            <a:r>
              <a:rPr lang="en-US" altLang="zh-TW" sz="3600" kern="0" dirty="0">
                <a:solidFill>
                  <a:srgbClr val="92D05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就是從前向猶太人發議論說</a:t>
            </a: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228600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3600" kern="0" dirty="0">
                <a:solidFill>
                  <a:srgbClr val="FFC00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一個人替百姓死是有益的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」那位。</a:t>
            </a:r>
            <a:endParaRPr lang="zh-TW" altLang="zh-TW" sz="3600" kern="10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09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4322</Words>
  <Application>Microsoft Office PowerPoint</Application>
  <PresentationFormat>寬螢幕</PresentationFormat>
  <Paragraphs>406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4" baseType="lpstr">
      <vt:lpstr>華康中圓體(P)</vt:lpstr>
      <vt:lpstr>華康隸書體W5</vt:lpstr>
      <vt:lpstr>華康魏碑體(P)</vt:lpstr>
      <vt:lpstr>華康儷中黑(P)</vt:lpstr>
      <vt:lpstr>新細明體</vt:lpstr>
      <vt:lpstr>Arial</vt:lpstr>
      <vt:lpstr>Calibri</vt:lpstr>
      <vt:lpstr>Times New Roman</vt:lpstr>
      <vt:lpstr>1_Office 佈景主題</vt:lpstr>
      <vt:lpstr>PowerPoint 簡報</vt:lpstr>
      <vt:lpstr>PowerPoint 簡報</vt:lpstr>
      <vt:lpstr>PowerPoint 簡報</vt:lpstr>
      <vt:lpstr>PowerPoint 簡報</vt:lpstr>
      <vt:lpstr>一. 主耶穌的被捕和祂受審判</vt:lpstr>
      <vt:lpstr>PowerPoint 簡報</vt:lpstr>
      <vt:lpstr>PowerPoint 簡報</vt:lpstr>
      <vt:lpstr>PowerPoint 簡報</vt:lpstr>
      <vt:lpstr>2. 主耶穌受審判</vt:lpstr>
      <vt:lpstr>2. 主耶穌受審判</vt:lpstr>
      <vt:lpstr>2. 主耶穌受審判</vt:lpstr>
      <vt:lpstr>B. 彼得三次不認主 (18:15-18, 25-27)</vt:lpstr>
      <vt:lpstr>B. 彼得三次不認主 (18:15-18, 25-27)</vt:lpstr>
      <vt:lpstr>B. 彼得三次不認主 (18:15-18, 25-27)</vt:lpstr>
      <vt:lpstr>B. 彼得三次不認主 (18:15-18, 25-27)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十架七言的先後次序</vt:lpstr>
      <vt:lpstr>PowerPoint 簡報</vt:lpstr>
      <vt:lpstr>PowerPoint 簡報</vt:lpstr>
      <vt:lpstr>四. 主耶穌的安葬</vt:lpstr>
      <vt:lpstr>四. 主耶穌的安葬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237</cp:revision>
  <dcterms:created xsi:type="dcterms:W3CDTF">2024-09-14T03:56:48Z</dcterms:created>
  <dcterms:modified xsi:type="dcterms:W3CDTF">2025-04-17T03:41:53Z</dcterms:modified>
</cp:coreProperties>
</file>