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95" r:id="rId4"/>
    <p:sldId id="555" r:id="rId5"/>
    <p:sldId id="556" r:id="rId6"/>
    <p:sldId id="557" r:id="rId7"/>
    <p:sldId id="277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58" r:id="rId23"/>
    <p:sldId id="559" r:id="rId24"/>
    <p:sldId id="543" r:id="rId25"/>
    <p:sldId id="544" r:id="rId26"/>
    <p:sldId id="554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28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7979"/>
    <a:srgbClr val="007E39"/>
    <a:srgbClr val="FFFF93"/>
    <a:srgbClr val="B3EBFF"/>
    <a:srgbClr val="CCE9AD"/>
    <a:srgbClr val="FFA7A7"/>
    <a:srgbClr val="4A206A"/>
    <a:srgbClr val="170B01"/>
    <a:srgbClr val="190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2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7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20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47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0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7880411-5ED9-443A-BD6C-4562B782FE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2025/5/3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01F0CDC-8130-4C32-9D3E-FDD82A93DC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705134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20:1~21:25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C.	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馬利亞遇見天使 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(20:11-13)</a:t>
            </a:r>
            <a:endParaRPr lang="en-US" altLang="zh-TW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馬利亞卻站在墳墓外面哭。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哭的時候，低頭往墳墓裡看，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就見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兩個天使，穿著白衣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明亮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閃耀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在安放耶穌身體的地方坐著，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一個在頭，一個在腳。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對她說：「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婦人，你為甚麼哭？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她說：「因為有人把我主挪了去，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我不知道放在那裡。」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(20:11-13)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路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24:3-9)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她們就進去，只是不見主耶穌的身體。</a:t>
            </a:r>
            <a:endParaRPr lang="zh-TW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正在猜疑之間，忽然有</a:t>
            </a:r>
            <a:r>
              <a:rPr lang="zh-TW" altLang="zh-TW" sz="36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兩個人站在旁邊，衣服放光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婦女們驚怕，將臉伏地。那兩個人就對她們說：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3600" kern="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為甚麼在死人中找活人呢？</a:t>
            </a:r>
            <a:endParaRPr lang="zh-TW" altLang="zh-TW" sz="3600" kern="100" dirty="0">
              <a:solidFill>
                <a:srgbClr val="FFFF93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他不在這裡，已經復活了。</a:t>
            </a:r>
            <a:endParaRPr lang="en-US" altLang="zh-TW" sz="3600" kern="0" dirty="0">
              <a:solidFill>
                <a:srgbClr val="FFFF93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當記念他還在加利利的時候怎樣告訴你們，說：</a:t>
            </a: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zh-TW" sz="3600" kern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人子必須被交在罪人手裡，釘在十字架上，第三日復活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endParaRPr lang="zh-TW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她們就想起耶穌的話來，便從墳墓那裡回去，</a:t>
            </a:r>
            <a:endParaRPr lang="zh-TW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zh-TW" sz="3600" kern="0" dirty="0">
                <a:solidFill>
                  <a:srgbClr val="B3EB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把這一切的事告訴十一個使徒和其餘的人</a:t>
            </a:r>
            <a:r>
              <a:rPr lang="zh-TW" altLang="zh-TW" sz="36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3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D.	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馬利亞遇見復活的主耶穌 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(20:14-18)</a:t>
            </a:r>
            <a:endParaRPr lang="en-US" altLang="zh-TW" sz="1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說了這話，就轉過身來，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看見耶穌站在那裡，</a:t>
            </a:r>
            <a:endParaRPr lang="en-US" altLang="zh-TW" sz="3600" kern="0" dirty="0">
              <a:solidFill>
                <a:srgbClr val="69D8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卻不知道</a:t>
            </a:r>
            <a:r>
              <a:rPr lang="en-US" altLang="zh-TW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是耶穌。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耶穌問她說：「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婦人，為甚麼哭？</a:t>
            </a:r>
            <a:endParaRPr lang="en-US" altLang="zh-TW" sz="3600" kern="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你找誰呢？」馬利亞以為是看園的，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就對他說：「先生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大人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若是你把他移了去，請告訴我，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你把他放在哪裡，我便去取他。」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(20:11-13)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281F450-5CF9-45B9-A582-958BB818D87D}"/>
              </a:ext>
            </a:extLst>
          </p:cNvPr>
          <p:cNvSpPr txBox="1"/>
          <p:nvPr/>
        </p:nvSpPr>
        <p:spPr>
          <a:xfrm>
            <a:off x="672846" y="5477256"/>
            <a:ext cx="6340197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馬利亞彷彿不認得主耶穌？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D.	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馬利亞遇見復活的主耶穌 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(20:14-18)</a:t>
            </a:r>
            <a:endParaRPr lang="en-US" altLang="zh-TW" sz="1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耶穌說：「馬利亞。」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馬利亞就轉過來，用希伯來話對他說：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拉波尼！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我的主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（拉波尼就是夫子的意思。）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不要摸我</a:t>
            </a:r>
            <a:r>
              <a:rPr lang="en-US" altLang="zh-TW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緊密碰觸</a:t>
            </a:r>
            <a:r>
              <a:rPr lang="en-US" altLang="zh-TW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rgbClr val="69D8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因我還沒有升上去見我的父。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你往我弟兄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兄弟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那裡去，告訴他們說，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我要升上去見我的父，也是你們的父，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見我的　神，也是你們的　神。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89F3513-82F2-47B8-B46A-44B8A85B072A}"/>
              </a:ext>
            </a:extLst>
          </p:cNvPr>
          <p:cNvSpPr txBox="1"/>
          <p:nvPr/>
        </p:nvSpPr>
        <p:spPr>
          <a:xfrm>
            <a:off x="7153137" y="3090440"/>
            <a:ext cx="4387740" cy="1200329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為何主說：</a:t>
            </a:r>
            <a:endParaRPr kumimoji="0" lang="en-US" altLang="zh-TW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不要摸我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緊密碰觸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)?</a:t>
            </a:r>
            <a:endParaRPr lang="zh-TW" altLang="en-US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5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太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28:9-10)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忽然，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耶穌遇見她們，說：「願你們平安！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她們就上前抱住他的腳拜他。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耶穌對她們說：「不要害怕！你們去告訴我的弟兄，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叫他們往加利利去，在那裡必見我。」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可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16:9-11)</a:t>
            </a:r>
            <a:endParaRPr lang="en-US" altLang="zh-TW" sz="20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在七日的第一日清早，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耶穌復活了，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就先向抹大拉的馬利亞顯現。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（耶穌從她身上曾趕出七個鬼。）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她去告訴那向來跟隨耶穌的人；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那時他們正哀慟哭泣。他們聽見耶穌活了，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被馬利亞看見，卻是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不信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A4E01E-3436-49F5-900E-245A2E478FCD}"/>
              </a:ext>
            </a:extLst>
          </p:cNvPr>
          <p:cNvSpPr txBox="1"/>
          <p:nvPr/>
        </p:nvSpPr>
        <p:spPr>
          <a:xfrm>
            <a:off x="7488803" y="2828835"/>
            <a:ext cx="4387740" cy="1200329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為何主說：</a:t>
            </a:r>
            <a:endParaRPr kumimoji="0" lang="en-US" altLang="zh-TW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不要摸我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緊密碰觸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)?</a:t>
            </a:r>
            <a:endParaRPr lang="zh-TW" altLang="en-US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2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週日晚上 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門徒們看見主復活！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(20:19-23)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那日（就是七日的第一日）晚上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傍晚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門徒所在的地方，因怕猶太人，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門都關了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鎖住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耶穌來，站在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(into) 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當中，對他們說：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願你們平安！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平安歸與你們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說了這話，就把手和肋旁指給他們看。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門徒看見主，就喜樂了。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6A9316-4F73-425B-BDA9-050CDE0303B8}"/>
              </a:ext>
            </a:extLst>
          </p:cNvPr>
          <p:cNvSpPr txBox="1"/>
          <p:nvPr/>
        </p:nvSpPr>
        <p:spPr>
          <a:xfrm>
            <a:off x="5784136" y="4267200"/>
            <a:ext cx="4288353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主耶穌如何進來</a:t>
            </a:r>
            <a:endParaRPr lang="en-US" altLang="zh-TW" sz="40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到門徒們中間呢？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週日晚上 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門徒們看見主復活！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(20:19-23)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耶穌又對他們說：「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願你們平安！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平安歸與你們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正如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父怎樣差遣了我，我也照樣差遣你們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說了這話，就向他們吹一口氣，說：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你們受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領受，接受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聖靈！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797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你們赦免誰的罪，誰的罪就赦免了；</a:t>
            </a:r>
            <a:endParaRPr lang="en-US" altLang="zh-TW" sz="3600" kern="0" dirty="0">
              <a:solidFill>
                <a:srgbClr val="FF7979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797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你們留下誰的罪，誰的罪就留下了。</a:t>
            </a:r>
            <a:r>
              <a:rPr lang="zh-TW" altLang="en-US" sz="3600" kern="0" dirty="0">
                <a:solidFill>
                  <a:srgbClr val="CCE9AD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0" dirty="0">
              <a:solidFill>
                <a:srgbClr val="CCE9AD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6A9316-4F73-425B-BDA9-050CDE0303B8}"/>
              </a:ext>
            </a:extLst>
          </p:cNvPr>
          <p:cNvSpPr txBox="1"/>
          <p:nvPr/>
        </p:nvSpPr>
        <p:spPr>
          <a:xfrm>
            <a:off x="7925951" y="2560320"/>
            <a:ext cx="3877985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門徒們領受聖靈，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是甚麼意思呢？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主復活第八日 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使徒多馬相信主復活！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(20:24-29)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那十二個門徒中，有稱為低土馬的</a:t>
            </a:r>
            <a:r>
              <a:rPr lang="zh-TW" altLang="en-US" sz="3600" kern="0" dirty="0">
                <a:solidFill>
                  <a:srgbClr val="CCE9AD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多馬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耶穌來的時候，他沒有和他們同在。</a:t>
            </a:r>
          </a:p>
          <a:p>
            <a:pPr marL="101609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那些門徒就對他說：「我們已經看見主了。」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多馬卻說：「我非看見他手上的釘痕，用指頭探入那釘痕，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又用手探入他的肋旁，</a:t>
            </a:r>
            <a:r>
              <a:rPr lang="zh-TW" altLang="en-US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我總不</a:t>
            </a:r>
            <a:r>
              <a:rPr lang="en-US" altLang="zh-TW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</a:t>
            </a:r>
            <a:r>
              <a:rPr lang="en-US" altLang="zh-TW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x2) </a:t>
            </a:r>
            <a:r>
              <a:rPr lang="zh-TW" altLang="en-US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主復活第八日 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使徒多馬相信主復活！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(20:24-29)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過了八日，門徒又在屋裡，多馬也和他們同在，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門都關了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鎖住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耶穌來，站在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(into)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當中說：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願你們平安！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平安歸與你們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就對多馬說：「伸過你的指頭來，看我的手；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伸出你的手來，探入我的肋旁。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不要疑惑</a:t>
            </a:r>
            <a:r>
              <a:rPr lang="en-US" altLang="zh-TW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不可思議</a:t>
            </a:r>
            <a:r>
              <a:rPr lang="en-US" altLang="zh-TW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，總要信</a:t>
            </a:r>
            <a:r>
              <a:rPr lang="en-US" altLang="zh-TW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(faithful,</a:t>
            </a:r>
            <a:r>
              <a:rPr lang="zh-TW" altLang="en-US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值得信賴</a:t>
            </a:r>
            <a:r>
              <a:rPr lang="en-US" altLang="zh-TW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主復活第八日 </a:t>
            </a: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使徒多馬相信主復活！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(20:24-29)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多馬說：「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我的主！我的　神！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耶穌對他說：「你因看見了我才信；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沒有看見就信的有福了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被祝福的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C0D8F3C-5944-4CC0-BCAF-A2F82A6190CF}"/>
              </a:ext>
            </a:extLst>
          </p:cNvPr>
          <p:cNvSpPr txBox="1"/>
          <p:nvPr/>
        </p:nvSpPr>
        <p:spPr>
          <a:xfrm>
            <a:off x="3438862" y="3429000"/>
            <a:ext cx="5314276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主耶穌復活後</a:t>
            </a:r>
            <a:r>
              <a:rPr lang="zh-TW" altLang="en-US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，</a:t>
            </a:r>
            <a:endParaRPr lang="en-US" altLang="zh-TW" sz="40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帶來是何種的身體呢？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5065810" cy="1446550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主耶穌的復活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20:1~21:25)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844559" indent="-742950">
              <a:spcBef>
                <a:spcPts val="0"/>
              </a:spcBef>
              <a:buAutoNum type="ea1ChtPeriod" startAt="2"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約翰福音的結語 </a:t>
            </a:r>
            <a:r>
              <a:rPr lang="en-US" altLang="zh-TW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(20:30-31)</a:t>
            </a:r>
          </a:p>
          <a:p>
            <a:pPr marL="444509" indent="-342900">
              <a:spcBef>
                <a:spcPts val="0"/>
              </a:spcBef>
              <a:buAutoNum type="ea1ChtPeriod" startAt="2"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耶穌在門徒面前另外行了許多</a:t>
            </a:r>
            <a:r>
              <a:rPr lang="zh-TW" altLang="en-US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神蹟</a:t>
            </a:r>
            <a:r>
              <a:rPr lang="en-US" altLang="zh-TW" sz="3600" kern="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(signs)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沒有記在這書上。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但記這些事要叫你們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信耶穌是基督，是　神的兒子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並且叫你們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信了他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就可以因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(in)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他的名得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600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這些事以後，耶穌在提比哩亞海邊又向門徒顯現。他怎樣顯現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記在下面：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彼得和稱為低土馬的多馬，並加利利的迦拿人拿但業，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還有西庇太的兩個兒子，又有兩個門徒，都在一處。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彼得對他們說：「我打魚去。」他們說：「我們也和你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同去。」他們就出去，上了船；那一夜並沒有打著甚麼。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天將亮的時候，耶穌站在岸上，門徒卻不知道是耶穌。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耶穌就對他們說：「小子！你們有吃的沒有？」他們回答說：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「沒有。」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耶穌說：「你們把網撒在船的右邊，就必得著。」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他們便撒下網去，竟拉不上來了，因為魚甚多。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21:7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耶穌所愛的那門徒對彼得說：「是主！」那時西門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彼得赤著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身子，一聽見是主，就束上一件外衣，跳在海裡。</a:t>
            </a:r>
          </a:p>
        </p:txBody>
      </p:sp>
    </p:spTree>
    <p:extLst>
      <p:ext uri="{BB962C8B-B14F-4D97-AF65-F5344CB8AC3E}">
        <p14:creationId xmlns:p14="http://schemas.microsoft.com/office/powerpoint/2010/main" val="340897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其餘的門徒離岸不遠，約有二百肘，就在小船上把那網魚拉過來。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他們上了岸，就看見那裡有炭火，上面有魚，又有餅。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耶穌對他們說：「把剛才打的魚拿幾條來。」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彼得就去，把網拉到岸上。那網滿了大魚，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共一百五十三條；魚雖這樣多，網卻沒有破。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耶穌說：「你們來吃早飯。」門徒中沒有一個敢問他：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「你是誰？」因為知道是主。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耶穌就來拿餅和魚給他們。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耶穌從死裡復活以後，向門徒顯現，這是第三次。</a:t>
            </a:r>
          </a:p>
        </p:txBody>
      </p:sp>
    </p:spTree>
    <p:extLst>
      <p:ext uri="{BB962C8B-B14F-4D97-AF65-F5344CB8AC3E}">
        <p14:creationId xmlns:p14="http://schemas.microsoft.com/office/powerpoint/2010/main" val="68189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20D3E3-9950-4236-BF0C-77558422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9" y="-1"/>
            <a:ext cx="9906809" cy="1005841"/>
          </a:xfrm>
          <a:solidFill>
            <a:schemeClr val="bg1">
              <a:alpha val="60000"/>
            </a:schemeClr>
          </a:solidFill>
        </p:spPr>
        <p:txBody>
          <a:bodyPr>
            <a:normAutofit fontScale="90000"/>
          </a:bodyPr>
          <a:lstStyle/>
          <a:p>
            <a:pPr marL="304800" algn="l"/>
            <a:r>
              <a:rPr lang="zh-TW" altLang="zh-TW" sz="4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4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主耶穌在提比哩亞海邊又向門徒顯現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1005841"/>
            <a:ext cx="9936481" cy="4221480"/>
          </a:xfrm>
          <a:solidFill>
            <a:schemeClr val="bg1"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marL="101609" indent="0">
              <a:buNone/>
            </a:pP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這些事以後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，耶穌在提比哩亞</a:t>
            </a:r>
            <a:r>
              <a:rPr lang="en-US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加利利</a:t>
            </a:r>
            <a:r>
              <a:rPr lang="en-US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海邊</a:t>
            </a:r>
            <a:endParaRPr lang="en-US" altLang="zh-TW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又向門徒</a:t>
            </a: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顯現</a:t>
            </a:r>
            <a:r>
              <a:rPr lang="en-US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</a:t>
            </a:r>
            <a:r>
              <a:rPr lang="en-US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他怎樣</a:t>
            </a: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顯現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記在下面：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和稱為低土馬的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多馬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並加利利的迦拿人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拿但業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還有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西庇太的兩個兒子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，又有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兩個門徒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buNone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都在一處。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20D3E3-9950-4236-BF0C-77558422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9" y="-1"/>
            <a:ext cx="9906809" cy="1005841"/>
          </a:xfrm>
          <a:solidFill>
            <a:schemeClr val="bg1">
              <a:alpha val="60000"/>
            </a:schemeClr>
          </a:solidFill>
        </p:spPr>
        <p:txBody>
          <a:bodyPr>
            <a:normAutofit fontScale="90000"/>
          </a:bodyPr>
          <a:lstStyle/>
          <a:p>
            <a:pPr marL="304800" algn="l"/>
            <a:r>
              <a:rPr lang="zh-TW" altLang="zh-TW" sz="4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4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主耶穌在提比哩亞海邊又向門徒顯現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1005841"/>
            <a:ext cx="9936481" cy="321563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</a:t>
            </a: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對他們說：「</a:t>
            </a:r>
            <a:r>
              <a:rPr lang="zh-TW" altLang="en-US" sz="3600" kern="100" dirty="0">
                <a:solidFill>
                  <a:srgbClr val="007E3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我打魚去。</a:t>
            </a: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>
              <a:solidFill>
                <a:srgbClr val="0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他們說：「</a:t>
            </a:r>
            <a:r>
              <a:rPr lang="zh-TW" altLang="en-US" sz="3600" kern="100" dirty="0">
                <a:solidFill>
                  <a:srgbClr val="007E3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我們也和你同去。</a:t>
            </a: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他們就出去，上了船；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那一夜並沒有打著甚麼。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天將亮的時候，耶穌站在岸上，</a:t>
            </a:r>
            <a:endParaRPr lang="en-US" altLang="zh-TW" sz="3600" kern="100" dirty="0">
              <a:solidFill>
                <a:srgbClr val="000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門徒卻不知道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是耶穌</a:t>
            </a:r>
            <a:r>
              <a:rPr lang="zh-TW" alt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076CE5-A953-47EA-A0DC-540137FA1139}"/>
              </a:ext>
            </a:extLst>
          </p:cNvPr>
          <p:cNvSpPr txBox="1"/>
          <p:nvPr/>
        </p:nvSpPr>
        <p:spPr>
          <a:xfrm>
            <a:off x="5989320" y="4221480"/>
            <a:ext cx="5929828" cy="1200329"/>
          </a:xfrm>
          <a:prstGeom prst="rect">
            <a:avLst/>
          </a:prstGeom>
          <a:solidFill>
            <a:srgbClr val="FFFF93">
              <a:alpha val="80000"/>
            </a:srgb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為何彼得和門徒們重操舊業</a:t>
            </a:r>
            <a:r>
              <a:rPr lang="en-US" altLang="zh-TW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zh-TW" altLang="zh-TW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他們的心情如何呢？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endParaRPr lang="en-US" altLang="zh-TW" sz="1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十一個門徒往加利利去，到了耶穌約定的山上。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他們見了耶穌就拜他，然而還有人疑惑。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耶穌進前來，對他們說：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天上地下所有的權柄都賜給我了。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所以，你們要去，使萬民作我的門徒，</a:t>
            </a:r>
            <a:endParaRPr lang="en-US" altLang="zh-TW" sz="36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奉父、子、聖靈的名給他們施洗。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凡我所吩咐你們的，都教訓他們遵守，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我就常與你們同在，直到世界的末了。」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en-US" altLang="zh-TW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太</a:t>
            </a:r>
            <a:r>
              <a:rPr lang="en-US" altLang="zh-TW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28:16-20)</a:t>
            </a:r>
          </a:p>
        </p:txBody>
      </p:sp>
    </p:spTree>
    <p:extLst>
      <p:ext uri="{BB962C8B-B14F-4D97-AF65-F5344CB8AC3E}">
        <p14:creationId xmlns:p14="http://schemas.microsoft.com/office/powerpoint/2010/main" val="40695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-19745"/>
            <a:ext cx="9936481" cy="3063240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耶穌就對他們說：「小子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孩子們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你們有吃的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魚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沒有？」他們回答說：「沒有。」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你們把網撒在船的右邊，就必得著。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他們便撒下網去，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竟拉不上來了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不再能拉上來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7030A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因為魚甚多。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4F13543-CF97-4210-BECD-D4A2D6FE4AB4}"/>
              </a:ext>
            </a:extLst>
          </p:cNvPr>
          <p:cNvSpPr txBox="1"/>
          <p:nvPr/>
        </p:nvSpPr>
        <p:spPr>
          <a:xfrm>
            <a:off x="2255518" y="3063239"/>
            <a:ext cx="9936481" cy="32316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耶穌所愛的那門徒對彼得說：「是主！」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那時西門</a:t>
            </a:r>
            <a:r>
              <a:rPr lang="en-US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彼得赤著身子，一聽見是主，</a:t>
            </a:r>
            <a:endParaRPr lang="en-US" altLang="zh-TW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就束上一件外衣，跳在海裡。</a:t>
            </a:r>
          </a:p>
          <a:p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其餘的門徒離岸不遠，約有二百肘</a:t>
            </a:r>
            <a:r>
              <a:rPr lang="en-US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(90m)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就在小船上</a:t>
            </a: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把那網魚拉</a:t>
            </a:r>
            <a:r>
              <a:rPr lang="en-US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拖</a:t>
            </a:r>
            <a:r>
              <a:rPr lang="en-US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過來。</a:t>
            </a:r>
          </a:p>
        </p:txBody>
      </p:sp>
    </p:spTree>
    <p:extLst>
      <p:ext uri="{BB962C8B-B14F-4D97-AF65-F5344CB8AC3E}">
        <p14:creationId xmlns:p14="http://schemas.microsoft.com/office/powerpoint/2010/main" val="2605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-19745"/>
            <a:ext cx="9936481" cy="378402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他們上了岸，就看見那裡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有炭火，</a:t>
            </a:r>
            <a:endParaRPr lang="en-US" altLang="zh-TW" sz="3600" kern="100" dirty="0">
              <a:solidFill>
                <a:srgbClr val="7030A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上面有魚，又有餅。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耶穌對他們說：「把剛才打的魚拿幾條來。」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彼得就去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上船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，把網拉到岸上。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那網滿了大魚，共一百五十三條；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魚雖這樣多，網卻沒有破。</a:t>
            </a:r>
          </a:p>
        </p:txBody>
      </p:sp>
    </p:spTree>
    <p:extLst>
      <p:ext uri="{BB962C8B-B14F-4D97-AF65-F5344CB8AC3E}">
        <p14:creationId xmlns:p14="http://schemas.microsoft.com/office/powerpoint/2010/main" val="22800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-19745"/>
            <a:ext cx="9936481" cy="378402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耶穌說：「你們來吃早飯。」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門徒中沒有一個敢問他：「你是誰？」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因為知道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是主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耶穌就來拿餅和魚給他們。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耶穌從死裡復活以後，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向門徒顯現，這是第三次。</a:t>
            </a:r>
          </a:p>
        </p:txBody>
      </p:sp>
    </p:spTree>
    <p:extLst>
      <p:ext uri="{BB962C8B-B14F-4D97-AF65-F5344CB8AC3E}">
        <p14:creationId xmlns:p14="http://schemas.microsoft.com/office/powerpoint/2010/main" val="39852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20D3E3-9950-4236-BF0C-77558422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9" y="-1"/>
            <a:ext cx="9906809" cy="100584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04800" algn="l"/>
            <a:r>
              <a:rPr lang="zh-TW" altLang="zh-TW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主耶穌三次挽回彼得 </a:t>
            </a:r>
            <a:r>
              <a:rPr lang="en-US" altLang="zh-TW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(21:15-17)</a:t>
            </a: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1005841"/>
            <a:ext cx="9936481" cy="318515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他們吃完了早飯，耶穌對西門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彼得說：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「約翰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約拿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的兒子西門，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你愛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我比這些更深嗎？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彼得說：「主啊，是的，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你知道我愛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(philia)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耶穌對他說：「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你餵養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放牧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我的小羊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羊羔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30953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20:1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七日的第一日清早，天還黑的時候，抹大拉的馬利亞來到墳墓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那裡，看見石頭從墳墓挪開了，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20:2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就跑來見西門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彼得和耶穌所愛的那個門徒，對他們說：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「有人把主從墳墓裡挪了去，我們不知道放在哪裡。」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20:3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彼得和那門徒就出來，往墳墓那裡去。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20:4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兩個人同跑，那門徒比彼得跑得更快，先到了墳墓，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20:5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低頭往裡看，就見細麻布還放在那裡，只是沒有進去。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20:6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西門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彼得隨後也到了，進墳墓裡去，就看見細麻布還放在那裡，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20:7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又看見耶穌的裹頭巾沒有和細麻布放在一處，是另在一處捲著。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20:8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先到墳墓的那門徒也進去，看見就信了。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（因為他們還不明白聖經的意思，就是耶穌必要從死裡復活。）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20:10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於是兩個門徒回自己的住處去了。</a:t>
            </a:r>
          </a:p>
        </p:txBody>
      </p:sp>
    </p:spTree>
    <p:extLst>
      <p:ext uri="{BB962C8B-B14F-4D97-AF65-F5344CB8AC3E}">
        <p14:creationId xmlns:p14="http://schemas.microsoft.com/office/powerpoint/2010/main" val="277875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20D3E3-9950-4236-BF0C-77558422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9" y="-1"/>
            <a:ext cx="9906809" cy="100584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04800" algn="l"/>
            <a:r>
              <a:rPr lang="zh-TW" altLang="zh-TW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主耶穌三次挽回彼得 </a:t>
            </a:r>
            <a:r>
              <a:rPr lang="en-US" altLang="zh-TW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(21:15-17)</a:t>
            </a: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1005841"/>
            <a:ext cx="9936481" cy="257555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耶穌第二次又對他說：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「約翰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約拿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的兒子西門，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你愛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(agape)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我嗎？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彼得說：「主啊，是的，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你知道我愛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(philia)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你。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你牧養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餵養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照顧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我的羊。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7523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hrist Cooking Fish on the Seashore | Stable Diffusion Online">
            <a:extLst>
              <a:ext uri="{FF2B5EF4-FFF2-40B4-BE49-F238E27FC236}">
                <a16:creationId xmlns:a16="http://schemas.microsoft.com/office/drawing/2014/main" id="{5BD34330-6969-4F70-9D11-0DFD10AB8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1" b="6294"/>
          <a:stretch/>
        </p:blipFill>
        <p:spPr bwMode="auto">
          <a:xfrm>
            <a:off x="29671" y="-1"/>
            <a:ext cx="12162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F20D3E3-9950-4236-BF0C-77558422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9" y="-1"/>
            <a:ext cx="9906809" cy="100584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304800" algn="l"/>
            <a:r>
              <a:rPr lang="zh-TW" altLang="zh-TW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主耶穌三次挽回彼得 </a:t>
            </a:r>
            <a:r>
              <a:rPr lang="en-US" altLang="zh-TW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(21:15-17)</a:t>
            </a:r>
            <a:endParaRPr lang="zh-TW" altLang="en-US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AE68C-B533-447D-8F42-2445B9BD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19" y="1005841"/>
            <a:ext cx="9936481" cy="4282439"/>
          </a:xfrm>
          <a:solidFill>
            <a:schemeClr val="bg1"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第三次對他說：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「約翰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約拿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的兒子西門，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你愛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(philia)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我嗎？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彼得因為耶穌第三次對他說「你愛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(philia) 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我嗎」，就憂愁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被冒犯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悲傷</a:t>
            </a:r>
            <a:r>
              <a:rPr lang="en-US" altLang="zh-TW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對耶穌說：「主啊，你是無所不知的；</a:t>
            </a:r>
            <a:endParaRPr lang="en-US" altLang="zh-TW" sz="3600" kern="100" dirty="0"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你知道我愛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(philia)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你。</a:t>
            </a: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你餵養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放牧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我的羊。</a:t>
            </a:r>
          </a:p>
        </p:txBody>
      </p:sp>
    </p:spTree>
    <p:extLst>
      <p:ext uri="{BB962C8B-B14F-4D97-AF65-F5344CB8AC3E}">
        <p14:creationId xmlns:p14="http://schemas.microsoft.com/office/powerpoint/2010/main" val="6774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主耶穌預告彼得的死，再次接納彼得 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(21:18-19)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我實實在在地告訴你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你年少的時候，自己束上帶子，隨意往來；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但年老的時候，你要伸出手來，別人要把你束上，</a:t>
            </a:r>
            <a:endParaRPr lang="en-US" altLang="zh-TW" sz="3600" kern="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帶你到不願意去的地方。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耶穌說這話是指著彼得要怎樣死，榮耀　神。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說了這話，就對他說：「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你跟從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追隨做門徒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我吧！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en-US" altLang="zh-TW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主啊，這人將來如何？ </a:t>
            </a:r>
            <a:r>
              <a:rPr lang="en-US" altLang="zh-TW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(21:20-23)</a:t>
            </a:r>
            <a:endParaRPr lang="en-US" altLang="zh-TW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彼得轉過來，看見</a:t>
            </a:r>
            <a:r>
              <a:rPr lang="zh-TW" altLang="en-US" sz="36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耶穌所愛</a:t>
            </a:r>
            <a:r>
              <a:rPr lang="en-US" altLang="zh-TW" sz="36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kern="0" dirty="0">
                <a:solidFill>
                  <a:srgbClr val="B3EB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的那門徒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跟著，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就是在晚飯的時候，靠著耶穌胸膛說：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「主啊，賣你的是誰？」的那門徒。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101609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彼得看見他，就問耶穌說：「</a:t>
            </a:r>
            <a:r>
              <a:rPr lang="zh-TW" altLang="en-US" sz="3600" kern="0" dirty="0">
                <a:solidFill>
                  <a:srgbClr val="FF797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主啊，這人將來如何？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耶穌對他說：「我若要他等到我來的時候，與你何干？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你跟從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追隨做門徒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我吧！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2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於是這話傳在弟兄中間，</a:t>
            </a:r>
            <a:r>
              <a:rPr lang="zh-TW" altLang="en-US" sz="3600" kern="0" dirty="0">
                <a:solidFill>
                  <a:srgbClr val="69D8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說那門徒不死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其實，耶穌不是說他不死，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乃是說：「我若要他等到我來的時候，</a:t>
            </a:r>
            <a:r>
              <a:rPr lang="zh-TW" altLang="en-US" sz="36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與你何干？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01609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11918B-AA7F-4A93-8C6B-46ABF27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749859"/>
            <a:ext cx="109728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1C4562-158C-411F-B8A0-A41074B3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01609" indent="0">
              <a:spcBef>
                <a:spcPts val="0"/>
              </a:spcBef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	</a:t>
            </a: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約翰福音的作者和寫作動機 </a:t>
            </a:r>
            <a:r>
              <a:rPr lang="en-US" altLang="zh-TW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(21:24-25)</a:t>
            </a:r>
            <a:endParaRPr lang="en-US" altLang="zh-TW" kern="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為這些事作見證，並且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記載這些事的就是這門徒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我們也知道他的見證是真的。</a:t>
            </a:r>
          </a:p>
          <a:p>
            <a:pPr marL="101609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耶穌所行的事還有許多，若是一一地都寫出來，</a:t>
            </a:r>
          </a:p>
          <a:p>
            <a:pPr marL="101609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我想，所寫的書就是世界也容不下了。</a:t>
            </a:r>
          </a:p>
          <a:p>
            <a:pPr marL="101609" indent="0">
              <a:spcBef>
                <a:spcPts val="0"/>
              </a:spcBef>
              <a:buNone/>
            </a:pPr>
            <a:endParaRPr lang="zh-TW" altLang="en-US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01609" indent="0">
              <a:spcBef>
                <a:spcPts val="0"/>
              </a:spcBef>
              <a:buNone/>
            </a:pP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馬利亞卻站在墳墓外面哭。哭的時候，低頭往墳墓裡看，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就見兩個天使，穿著白衣，在安放耶穌身體的地方坐著，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一個在頭，一個在腳。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天使對她說：「婦人，你為甚麼哭？」她說：「因為有人把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我主挪了去，我不知道放在那裡。」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說了這話，就轉過身來，看見耶穌站在那裡，卻不知道是耶穌。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耶穌問她說：「婦人，為甚麼哭？你找誰呢？」馬利亞以為是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看園的，就對他說：「先生，若是你把他移了去，請告訴我，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你把他放在哪裡，我便去取他。」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耶穌說：「馬利亞。」馬利亞就轉過來，用希伯來話對他說：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「拉波尼！」（拉波尼就是夫子的意思。）</a:t>
            </a:r>
          </a:p>
        </p:txBody>
      </p:sp>
    </p:spTree>
    <p:extLst>
      <p:ext uri="{BB962C8B-B14F-4D97-AF65-F5344CB8AC3E}">
        <p14:creationId xmlns:p14="http://schemas.microsoft.com/office/powerpoint/2010/main" val="65365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耶穌說：「不要摸我，因我還沒有升上去見我的父。你往我弟兄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那裡去，告訴他們說，我要升上去見我的父，也是你們的父，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見我的　神，也是你們的　神。」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抹大拉的馬利亞就去告訴門徒說：「我已經看見了主。」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她又將主對她說的這話告訴他們。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那日（就是七日的第一日）晚上，門徒所在的地方，因怕猶太人，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門都關了。耶穌來，站在當中，對他們說：「願你們平安！」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說了這話，就把手和肋旁指給他們看。門徒看見主，就喜樂了。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耶穌又對他們說：「願你們平安！父怎樣差遣了我，我也照樣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差遣你們。」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說了這話，就向他們吹一口氣，說：「你們受聖靈！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你們赦免誰的罪，誰的罪就赦免了；你們留下誰的罪，誰的罪就留下了。」</a:t>
            </a:r>
          </a:p>
        </p:txBody>
      </p:sp>
    </p:spTree>
    <p:extLst>
      <p:ext uri="{BB962C8B-B14F-4D97-AF65-F5344CB8AC3E}">
        <p14:creationId xmlns:p14="http://schemas.microsoft.com/office/powerpoint/2010/main" val="99630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週日清晨</a:t>
            </a:r>
            <a:r>
              <a:rPr lang="en-US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 - </a:t>
            </a: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主耶穌的身體不見了！</a:t>
            </a:r>
            <a:endParaRPr lang="en-US" altLang="zh-TW" sz="48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七日的第一日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週日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清早 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(3:00-6:00AM)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天還黑的時候，抹大拉的馬利亞來到墳墓那裡，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看見石頭從墳墓挪開了，就跑來見西門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和耶穌所愛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(philia)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的那個門徒，對他們說：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有人把主從墳墓裡挪了去，</a:t>
            </a:r>
            <a:endParaRPr lang="en-US" altLang="zh-TW" sz="3600" kern="0" dirty="0">
              <a:solidFill>
                <a:srgbClr val="FFFF93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我們不知道放在哪裡。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 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(20:1-8)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685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週日清晨</a:t>
            </a:r>
            <a:r>
              <a:rPr lang="en-US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 - </a:t>
            </a: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主耶穌的身體不見了！</a:t>
            </a:r>
            <a:endParaRPr lang="en-US" altLang="zh-TW" sz="48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彼得和那門徒就出來，往墳墓那裡去。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兩個人同跑，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那門徒比彼得跑得更快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跑在前頭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更迅速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先到了墳墓，低頭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屈身看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往裡看，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就見細麻布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包布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的確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放在那裡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只是沒有進去。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(20:3-10)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週日清晨</a:t>
            </a:r>
            <a:r>
              <a:rPr lang="en-US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 - </a:t>
            </a: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主耶穌的身體不見了！</a:t>
            </a:r>
            <a:endParaRPr lang="en-US" altLang="zh-TW" sz="48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•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彼得隨後也到了，進墳墓裡去，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就看見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細麻布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包布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還放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躺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在那裡，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又看見耶穌的 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曾在他頭上的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裹頭巾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面巾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沒有和細麻布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包布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放在一處，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是另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分開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在一處捲著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摺疊起來</a:t>
            </a:r>
            <a:r>
              <a:rPr lang="en-US" altLang="zh-TW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(20:3-10)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16004"/>
          <a:stretch/>
        </p:blipFill>
        <p:spPr bwMode="auto">
          <a:xfrm>
            <a:off x="-56728" y="6475"/>
            <a:ext cx="12222832" cy="68515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080F2B-AC79-4F8B-96B4-9C2059A7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150" y="0"/>
            <a:ext cx="10972800" cy="68580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週日清晨</a:t>
            </a:r>
            <a:r>
              <a:rPr lang="en-US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</a:rPr>
              <a:t> - </a:t>
            </a:r>
            <a:r>
              <a:rPr lang="zh-TW" altLang="zh-TW" sz="48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主耶穌的身體不見了！</a:t>
            </a:r>
            <a:endParaRPr lang="en-US" altLang="zh-TW" sz="48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先到墳墓的那門徒也進去，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看見就信了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因為他們還不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尚未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明白聖經的意思，</a:t>
            </a:r>
            <a:endParaRPr lang="en-US" altLang="zh-TW" sz="36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就是耶穌必要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(must) 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從死裡復活。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於是兩個門徒回自己的住處去了。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(20:3-10)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3247CB8-7BEF-42B2-A58B-AD1C6CF4C7C9}"/>
              </a:ext>
            </a:extLst>
          </p:cNvPr>
          <p:cNvSpPr txBox="1"/>
          <p:nvPr/>
        </p:nvSpPr>
        <p:spPr>
          <a:xfrm>
            <a:off x="1276350" y="4434731"/>
            <a:ext cx="5314276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為甚麼使徒約翰看了，</a:t>
            </a:r>
            <a:endParaRPr lang="en-US" altLang="zh-TW" sz="4000" kern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就相信主的復活呢？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3706</Words>
  <Application>Microsoft Office PowerPoint</Application>
  <PresentationFormat>寬螢幕</PresentationFormat>
  <Paragraphs>301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華康中圓體(P)</vt:lpstr>
      <vt:lpstr>華康魏碑體(P)</vt:lpstr>
      <vt:lpstr>Arial</vt:lpstr>
      <vt:lpstr>Calibri</vt:lpstr>
      <vt:lpstr>Times New Roman</vt:lpstr>
      <vt:lpstr>1_Office 佈景主題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1. 主耶穌在提比哩亞海邊又向門徒顯現</vt:lpstr>
      <vt:lpstr> 1. 主耶穌在提比哩亞海邊又向門徒顯現</vt:lpstr>
      <vt:lpstr>PowerPoint 簡報</vt:lpstr>
      <vt:lpstr>PowerPoint 簡報</vt:lpstr>
      <vt:lpstr>PowerPoint 簡報</vt:lpstr>
      <vt:lpstr>PowerPoint 簡報</vt:lpstr>
      <vt:lpstr> 2. 主耶穌三次挽回彼得 (21:15-17)</vt:lpstr>
      <vt:lpstr> 2. 主耶穌三次挽回彼得 (21:15-17)</vt:lpstr>
      <vt:lpstr> 2. 主耶穌三次挽回彼得 (21:15-17)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248</cp:revision>
  <dcterms:created xsi:type="dcterms:W3CDTF">2024-09-14T03:56:48Z</dcterms:created>
  <dcterms:modified xsi:type="dcterms:W3CDTF">2025-05-03T11:22:23Z</dcterms:modified>
</cp:coreProperties>
</file>