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18" r:id="rId5"/>
  </p:sldMasterIdLst>
  <p:notesMasterIdLst>
    <p:notesMasterId r:id="rId43"/>
  </p:notesMasterIdLst>
  <p:handoutMasterIdLst>
    <p:handoutMasterId r:id="rId44"/>
  </p:handoutMasterIdLst>
  <p:sldIdLst>
    <p:sldId id="307" r:id="rId6"/>
    <p:sldId id="310" r:id="rId7"/>
    <p:sldId id="309" r:id="rId8"/>
    <p:sldId id="349" r:id="rId9"/>
    <p:sldId id="308" r:id="rId10"/>
    <p:sldId id="366" r:id="rId11"/>
    <p:sldId id="333" r:id="rId12"/>
    <p:sldId id="337" r:id="rId13"/>
    <p:sldId id="338" r:id="rId14"/>
    <p:sldId id="339" r:id="rId15"/>
    <p:sldId id="340" r:id="rId16"/>
    <p:sldId id="342" r:id="rId17"/>
    <p:sldId id="341" r:id="rId18"/>
    <p:sldId id="367" r:id="rId19"/>
    <p:sldId id="343" r:id="rId20"/>
    <p:sldId id="354" r:id="rId21"/>
    <p:sldId id="355" r:id="rId22"/>
    <p:sldId id="356" r:id="rId23"/>
    <p:sldId id="357" r:id="rId24"/>
    <p:sldId id="359" r:id="rId25"/>
    <p:sldId id="358" r:id="rId26"/>
    <p:sldId id="368" r:id="rId27"/>
    <p:sldId id="344" r:id="rId28"/>
    <p:sldId id="369" r:id="rId29"/>
    <p:sldId id="348" r:id="rId30"/>
    <p:sldId id="345" r:id="rId31"/>
    <p:sldId id="370" r:id="rId32"/>
    <p:sldId id="347" r:id="rId33"/>
    <p:sldId id="363" r:id="rId34"/>
    <p:sldId id="329" r:id="rId35"/>
    <p:sldId id="353" r:id="rId36"/>
    <p:sldId id="360" r:id="rId37"/>
    <p:sldId id="361" r:id="rId38"/>
    <p:sldId id="362" r:id="rId39"/>
    <p:sldId id="352" r:id="rId40"/>
    <p:sldId id="365" r:id="rId41"/>
    <p:sldId id="312" r:id="rId4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1164618-8FEC-4868-AE85-11ED28F59B52}">
          <p14:sldIdLst>
            <p14:sldId id="307"/>
            <p14:sldId id="310"/>
            <p14:sldId id="309"/>
          </p14:sldIdLst>
        </p14:section>
        <p14:section name="摘要節" id="{0A11D2D1-DEE9-4936-A7A7-B5481F2E9EAD}">
          <p14:sldIdLst/>
        </p14:section>
        <p14:section name="使徒行傳6-8" id="{C839D57D-3301-47C6-813D-99D2AC57A3FB}">
          <p14:sldIdLst>
            <p14:sldId id="349"/>
            <p14:sldId id="308"/>
            <p14:sldId id="366"/>
            <p14:sldId id="333"/>
            <p14:sldId id="337"/>
            <p14:sldId id="338"/>
            <p14:sldId id="339"/>
            <p14:sldId id="340"/>
            <p14:sldId id="342"/>
            <p14:sldId id="341"/>
            <p14:sldId id="367"/>
            <p14:sldId id="343"/>
            <p14:sldId id="354"/>
            <p14:sldId id="355"/>
            <p14:sldId id="356"/>
            <p14:sldId id="357"/>
            <p14:sldId id="359"/>
            <p14:sldId id="358"/>
            <p14:sldId id="368"/>
            <p14:sldId id="344"/>
            <p14:sldId id="369"/>
            <p14:sldId id="348"/>
            <p14:sldId id="345"/>
            <p14:sldId id="370"/>
            <p14:sldId id="347"/>
            <p14:sldId id="363"/>
            <p14:sldId id="329"/>
            <p14:sldId id="353"/>
            <p14:sldId id="360"/>
            <p14:sldId id="361"/>
            <p14:sldId id="362"/>
            <p14:sldId id="352"/>
            <p14:sldId id="36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4967" autoAdjust="0"/>
  </p:normalViewPr>
  <p:slideViewPr>
    <p:cSldViewPr snapToGrid="0">
      <p:cViewPr varScale="1">
        <p:scale>
          <a:sx n="71" d="100"/>
          <a:sy n="71" d="100"/>
        </p:scale>
        <p:origin x="423" y="51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4D9D0-34DB-433B-B6C7-571B46D06BCF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E26832-1071-47EE-9FFD-67D35B43BC51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大有信心</a:t>
          </a:r>
          <a:endParaRPr lang="en-US" altLang="zh-TW" sz="2000" b="0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滿得恩惠</a:t>
          </a:r>
          <a:endParaRPr lang="en-US" altLang="zh-TW" sz="2000" b="0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滿有能力</a:t>
          </a:r>
          <a:endParaRPr lang="zh-TW" altLang="en-US" sz="2000" dirty="0"/>
        </a:p>
      </dgm:t>
    </dgm:pt>
    <dgm:pt modelId="{102429CE-A791-4C9A-AA3D-828F45341D42}" type="parTrans" cxnId="{E8BCDF42-9C77-4D3C-AE82-82D9F699AEDC}">
      <dgm:prSet/>
      <dgm:spPr/>
      <dgm:t>
        <a:bodyPr/>
        <a:lstStyle/>
        <a:p>
          <a:endParaRPr lang="zh-TW" altLang="en-US"/>
        </a:p>
      </dgm:t>
    </dgm:pt>
    <dgm:pt modelId="{A6D87F17-80C2-47F4-91F1-3CC612C49403}" type="sibTrans" cxnId="{E8BCDF42-9C77-4D3C-AE82-82D9F699AEDC}">
      <dgm:prSet/>
      <dgm:spPr/>
      <dgm:t>
        <a:bodyPr/>
        <a:lstStyle/>
        <a:p>
          <a:endParaRPr lang="zh-TW" altLang="en-US"/>
        </a:p>
      </dgm:t>
    </dgm:pt>
    <dgm:pt modelId="{0730ABE6-5356-4BF1-BAB2-A869229556FB}">
      <dgm:prSet phldrT="[文字]" custT="1"/>
      <dgm:spPr/>
      <dgm:t>
        <a:bodyPr/>
        <a:lstStyle/>
        <a:p>
          <a:pPr>
            <a:buNone/>
          </a:pPr>
          <a:r>
            <a:rPr lang="zh-TW" altLang="en-US" sz="1200" b="0" i="0" dirty="0"/>
            <a:t>充滿神的話</a:t>
          </a:r>
          <a:endParaRPr lang="zh-TW" altLang="en-US" sz="1200" dirty="0"/>
        </a:p>
      </dgm:t>
    </dgm:pt>
    <dgm:pt modelId="{78A0D1CB-892B-4A39-82E0-3724B6FCD334}" type="parTrans" cxnId="{E58D8638-F770-4DF9-ACDD-D3E2ED97D2A8}">
      <dgm:prSet/>
      <dgm:spPr/>
      <dgm:t>
        <a:bodyPr/>
        <a:lstStyle/>
        <a:p>
          <a:endParaRPr lang="zh-TW" altLang="en-US"/>
        </a:p>
      </dgm:t>
    </dgm:pt>
    <dgm:pt modelId="{B1D1A9D8-FD4F-43F8-A1C0-5F397071AC49}" type="sibTrans" cxnId="{E58D8638-F770-4DF9-ACDD-D3E2ED97D2A8}">
      <dgm:prSet/>
      <dgm:spPr/>
      <dgm:t>
        <a:bodyPr/>
        <a:lstStyle/>
        <a:p>
          <a:endParaRPr lang="zh-TW" altLang="en-US"/>
        </a:p>
      </dgm:t>
    </dgm:pt>
    <dgm:pt modelId="{C3CA40E2-5150-4CC1-BC90-D9101EAF6485}">
      <dgm:prSet phldrT="[文字]" custT="1"/>
      <dgm:spPr/>
      <dgm:t>
        <a:bodyPr/>
        <a:lstStyle/>
        <a:p>
          <a:pPr>
            <a:buNone/>
          </a:pPr>
          <a:r>
            <a:rPr lang="zh-TW" altLang="en-US" sz="1200" b="0" i="0" dirty="0"/>
            <a:t>充滿聖靈</a:t>
          </a:r>
          <a:endParaRPr lang="zh-TW" altLang="en-US" sz="1200" dirty="0"/>
        </a:p>
      </dgm:t>
    </dgm:pt>
    <dgm:pt modelId="{ADCBAC8C-2261-4EF5-8E97-95FB3C15110D}" type="parTrans" cxnId="{4D2744AB-0EF3-46C8-A605-EC3C624473E3}">
      <dgm:prSet/>
      <dgm:spPr/>
      <dgm:t>
        <a:bodyPr/>
        <a:lstStyle/>
        <a:p>
          <a:endParaRPr lang="zh-TW" altLang="en-US"/>
        </a:p>
      </dgm:t>
    </dgm:pt>
    <dgm:pt modelId="{0F5E88FD-385C-4D4A-9E16-3E0B3F86A8AB}" type="sibTrans" cxnId="{4D2744AB-0EF3-46C8-A605-EC3C624473E3}">
      <dgm:prSet/>
      <dgm:spPr/>
      <dgm:t>
        <a:bodyPr/>
        <a:lstStyle/>
        <a:p>
          <a:endParaRPr lang="zh-TW" altLang="en-US"/>
        </a:p>
      </dgm:t>
    </dgm:pt>
    <dgm:pt modelId="{3F5D6C4F-B7AD-4483-80B5-E31EA36A12EA}">
      <dgm:prSet phldrT="[文字]" custT="1"/>
      <dgm:spPr/>
      <dgm:t>
        <a:bodyPr/>
        <a:lstStyle/>
        <a:p>
          <a:pPr>
            <a:buNone/>
          </a:pPr>
          <a:r>
            <a:rPr lang="zh-TW" altLang="en-US" sz="1200" b="0" i="0" dirty="0"/>
            <a:t>滿有愛心</a:t>
          </a:r>
          <a:endParaRPr lang="zh-TW" altLang="en-US" sz="1200" dirty="0"/>
        </a:p>
      </dgm:t>
    </dgm:pt>
    <dgm:pt modelId="{EAA1D037-01BC-4C1A-A1BC-44F7C1571620}" type="parTrans" cxnId="{A9C98D98-4955-4935-AC61-84B120D58089}">
      <dgm:prSet/>
      <dgm:spPr/>
      <dgm:t>
        <a:bodyPr/>
        <a:lstStyle/>
        <a:p>
          <a:endParaRPr lang="zh-TW" altLang="en-US"/>
        </a:p>
      </dgm:t>
    </dgm:pt>
    <dgm:pt modelId="{DBE1B5D7-22BD-49AB-B8F3-18207F1E8240}" type="sibTrans" cxnId="{A9C98D98-4955-4935-AC61-84B120D58089}">
      <dgm:prSet/>
      <dgm:spPr/>
      <dgm:t>
        <a:bodyPr/>
        <a:lstStyle/>
        <a:p>
          <a:endParaRPr lang="zh-TW" altLang="en-US"/>
        </a:p>
      </dgm:t>
    </dgm:pt>
    <dgm:pt modelId="{E916791F-44F2-4714-BF75-FBEB328C821D}">
      <dgm:prSet phldrT="[文字]" custT="1"/>
      <dgm:spPr/>
      <dgm:t>
        <a:bodyPr/>
        <a:lstStyle/>
        <a:p>
          <a:pPr>
            <a:buNone/>
          </a:pPr>
          <a:r>
            <a:rPr lang="zh-TW" altLang="en-US" sz="1200" b="0" i="0" dirty="0"/>
            <a:t>滿有膽量</a:t>
          </a:r>
          <a:endParaRPr lang="zh-TW" altLang="en-US" sz="2000" dirty="0"/>
        </a:p>
      </dgm:t>
    </dgm:pt>
    <dgm:pt modelId="{35DF73FE-9F76-4393-B265-CAA7B324C941}" type="parTrans" cxnId="{5D234A39-1AB9-412F-9CD8-C644E8243806}">
      <dgm:prSet/>
      <dgm:spPr/>
      <dgm:t>
        <a:bodyPr/>
        <a:lstStyle/>
        <a:p>
          <a:endParaRPr lang="zh-TW" altLang="en-US"/>
        </a:p>
      </dgm:t>
    </dgm:pt>
    <dgm:pt modelId="{222AE566-6AA7-4C93-8801-9FFF25ECB340}" type="sibTrans" cxnId="{5D234A39-1AB9-412F-9CD8-C644E8243806}">
      <dgm:prSet/>
      <dgm:spPr/>
      <dgm:t>
        <a:bodyPr/>
        <a:lstStyle/>
        <a:p>
          <a:endParaRPr lang="zh-TW" altLang="en-US"/>
        </a:p>
      </dgm:t>
    </dgm:pt>
    <dgm:pt modelId="{916236AD-501D-46B3-8D5D-178579D3269D}" type="pres">
      <dgm:prSet presAssocID="{F3C4D9D0-34DB-433B-B6C7-571B46D06BCF}" presName="Name0" presStyleCnt="0">
        <dgm:presLayoutVars>
          <dgm:chMax val="1"/>
          <dgm:chPref val="1"/>
        </dgm:presLayoutVars>
      </dgm:prSet>
      <dgm:spPr/>
    </dgm:pt>
    <dgm:pt modelId="{8BC7CEEF-E966-4748-BA7E-0086E4B4862C}" type="pres">
      <dgm:prSet presAssocID="{2FE26832-1071-47EE-9FFD-67D35B43BC51}" presName="Parent" presStyleLbl="node0" presStyleIdx="0" presStyleCnt="1">
        <dgm:presLayoutVars>
          <dgm:chMax val="5"/>
          <dgm:chPref val="5"/>
        </dgm:presLayoutVars>
      </dgm:prSet>
      <dgm:spPr/>
    </dgm:pt>
    <dgm:pt modelId="{AD63A6EF-60AC-4EFE-9716-3F20D71E0986}" type="pres">
      <dgm:prSet presAssocID="{2FE26832-1071-47EE-9FFD-67D35B43BC51}" presName="Accent1" presStyleLbl="node1" presStyleIdx="0" presStyleCnt="17"/>
      <dgm:spPr/>
    </dgm:pt>
    <dgm:pt modelId="{81BE42EA-464B-4E72-8C03-21F33ED2CC62}" type="pres">
      <dgm:prSet presAssocID="{2FE26832-1071-47EE-9FFD-67D35B43BC51}" presName="Accent2" presStyleLbl="node1" presStyleIdx="1" presStyleCnt="17"/>
      <dgm:spPr/>
    </dgm:pt>
    <dgm:pt modelId="{969FFEA1-72A8-4B35-A623-A33627AA12DC}" type="pres">
      <dgm:prSet presAssocID="{2FE26832-1071-47EE-9FFD-67D35B43BC51}" presName="Accent3" presStyleLbl="node1" presStyleIdx="2" presStyleCnt="17"/>
      <dgm:spPr/>
    </dgm:pt>
    <dgm:pt modelId="{8F13B1F9-AAB2-4588-AC5C-0FCD7E153AEB}" type="pres">
      <dgm:prSet presAssocID="{2FE26832-1071-47EE-9FFD-67D35B43BC51}" presName="Accent4" presStyleLbl="node1" presStyleIdx="3" presStyleCnt="17"/>
      <dgm:spPr/>
    </dgm:pt>
    <dgm:pt modelId="{9CEBF3E5-0B0A-4F26-8127-2E0199DAE57F}" type="pres">
      <dgm:prSet presAssocID="{2FE26832-1071-47EE-9FFD-67D35B43BC51}" presName="Accent5" presStyleLbl="node1" presStyleIdx="4" presStyleCnt="17"/>
      <dgm:spPr/>
    </dgm:pt>
    <dgm:pt modelId="{D58084F2-2ADF-4C87-97B0-1CD22ACDD72C}" type="pres">
      <dgm:prSet presAssocID="{2FE26832-1071-47EE-9FFD-67D35B43BC51}" presName="Accent6" presStyleLbl="node1" presStyleIdx="5" presStyleCnt="17"/>
      <dgm:spPr/>
    </dgm:pt>
    <dgm:pt modelId="{B0369322-BCC8-41F6-AC0E-38C593AF299F}" type="pres">
      <dgm:prSet presAssocID="{0730ABE6-5356-4BF1-BAB2-A869229556FB}" presName="Child1" presStyleLbl="node1" presStyleIdx="6" presStyleCnt="17">
        <dgm:presLayoutVars>
          <dgm:chMax val="0"/>
          <dgm:chPref val="0"/>
        </dgm:presLayoutVars>
      </dgm:prSet>
      <dgm:spPr/>
    </dgm:pt>
    <dgm:pt modelId="{C8E83088-5424-4A73-9181-70044368B11E}" type="pres">
      <dgm:prSet presAssocID="{0730ABE6-5356-4BF1-BAB2-A869229556FB}" presName="Accent7" presStyleCnt="0"/>
      <dgm:spPr/>
    </dgm:pt>
    <dgm:pt modelId="{85149886-B568-404A-A9EB-690A200C9D5A}" type="pres">
      <dgm:prSet presAssocID="{0730ABE6-5356-4BF1-BAB2-A869229556FB}" presName="AccentHold1" presStyleLbl="node1" presStyleIdx="7" presStyleCnt="17"/>
      <dgm:spPr/>
    </dgm:pt>
    <dgm:pt modelId="{22930178-2DD5-447F-8915-29961A17D25B}" type="pres">
      <dgm:prSet presAssocID="{0730ABE6-5356-4BF1-BAB2-A869229556FB}" presName="Accent8" presStyleCnt="0"/>
      <dgm:spPr/>
    </dgm:pt>
    <dgm:pt modelId="{9A84542A-B899-4943-9A99-BB03405D7E01}" type="pres">
      <dgm:prSet presAssocID="{0730ABE6-5356-4BF1-BAB2-A869229556FB}" presName="AccentHold2" presStyleLbl="node1" presStyleIdx="8" presStyleCnt="17"/>
      <dgm:spPr/>
    </dgm:pt>
    <dgm:pt modelId="{412D4CF4-9275-484B-8737-D6BFEDA4AE80}" type="pres">
      <dgm:prSet presAssocID="{C3CA40E2-5150-4CC1-BC90-D9101EAF6485}" presName="Child2" presStyleLbl="node1" presStyleIdx="9" presStyleCnt="17">
        <dgm:presLayoutVars>
          <dgm:chMax val="0"/>
          <dgm:chPref val="0"/>
        </dgm:presLayoutVars>
      </dgm:prSet>
      <dgm:spPr/>
    </dgm:pt>
    <dgm:pt modelId="{37AFE569-14D5-4A69-AD98-8AB9B89045A3}" type="pres">
      <dgm:prSet presAssocID="{C3CA40E2-5150-4CC1-BC90-D9101EAF6485}" presName="Accent9" presStyleCnt="0"/>
      <dgm:spPr/>
    </dgm:pt>
    <dgm:pt modelId="{70BE780E-F137-479B-A4E8-3FCAA63D660D}" type="pres">
      <dgm:prSet presAssocID="{C3CA40E2-5150-4CC1-BC90-D9101EAF6485}" presName="AccentHold1" presStyleLbl="node1" presStyleIdx="10" presStyleCnt="17"/>
      <dgm:spPr/>
    </dgm:pt>
    <dgm:pt modelId="{3EC9A17C-AC14-476E-8193-6C4F1DE3CB3D}" type="pres">
      <dgm:prSet presAssocID="{C3CA40E2-5150-4CC1-BC90-D9101EAF6485}" presName="Accent10" presStyleCnt="0"/>
      <dgm:spPr/>
    </dgm:pt>
    <dgm:pt modelId="{66EC7D22-CB21-4EB1-9381-7E1C40CED489}" type="pres">
      <dgm:prSet presAssocID="{C3CA40E2-5150-4CC1-BC90-D9101EAF6485}" presName="AccentHold2" presStyleLbl="node1" presStyleIdx="11" presStyleCnt="17"/>
      <dgm:spPr/>
    </dgm:pt>
    <dgm:pt modelId="{BA4D9112-8DB2-4216-839D-858C1985D749}" type="pres">
      <dgm:prSet presAssocID="{C3CA40E2-5150-4CC1-BC90-D9101EAF6485}" presName="Accent11" presStyleCnt="0"/>
      <dgm:spPr/>
    </dgm:pt>
    <dgm:pt modelId="{6C7B1BDA-4E22-4725-8E5E-072EC1A8A4D6}" type="pres">
      <dgm:prSet presAssocID="{C3CA40E2-5150-4CC1-BC90-D9101EAF6485}" presName="AccentHold3" presStyleLbl="node1" presStyleIdx="12" presStyleCnt="17"/>
      <dgm:spPr/>
    </dgm:pt>
    <dgm:pt modelId="{1201EAA3-A92A-4DE8-AEF5-08AFDD2E3FFD}" type="pres">
      <dgm:prSet presAssocID="{3F5D6C4F-B7AD-4483-80B5-E31EA36A12EA}" presName="Child3" presStyleLbl="node1" presStyleIdx="13" presStyleCnt="17">
        <dgm:presLayoutVars>
          <dgm:chMax val="0"/>
          <dgm:chPref val="0"/>
        </dgm:presLayoutVars>
      </dgm:prSet>
      <dgm:spPr/>
    </dgm:pt>
    <dgm:pt modelId="{47E08465-1921-40BE-BD1E-22354C7A8CD5}" type="pres">
      <dgm:prSet presAssocID="{3F5D6C4F-B7AD-4483-80B5-E31EA36A12EA}" presName="Accent12" presStyleCnt="0"/>
      <dgm:spPr/>
    </dgm:pt>
    <dgm:pt modelId="{69D8FD37-28BA-4855-BA64-A75E877B4BDE}" type="pres">
      <dgm:prSet presAssocID="{3F5D6C4F-B7AD-4483-80B5-E31EA36A12EA}" presName="AccentHold1" presStyleLbl="node1" presStyleIdx="14" presStyleCnt="17"/>
      <dgm:spPr/>
    </dgm:pt>
    <dgm:pt modelId="{EEDF1BDC-9A86-44AF-BF19-200D0E315AF4}" type="pres">
      <dgm:prSet presAssocID="{E916791F-44F2-4714-BF75-FBEB328C821D}" presName="Child4" presStyleLbl="node1" presStyleIdx="15" presStyleCnt="17">
        <dgm:presLayoutVars>
          <dgm:chMax val="0"/>
          <dgm:chPref val="0"/>
        </dgm:presLayoutVars>
      </dgm:prSet>
      <dgm:spPr/>
    </dgm:pt>
    <dgm:pt modelId="{74026325-8119-4277-8356-EEDFD17070F6}" type="pres">
      <dgm:prSet presAssocID="{E916791F-44F2-4714-BF75-FBEB328C821D}" presName="Accent13" presStyleCnt="0"/>
      <dgm:spPr/>
    </dgm:pt>
    <dgm:pt modelId="{B9CE2E75-1E5D-458A-B007-3A5F8920FC14}" type="pres">
      <dgm:prSet presAssocID="{E916791F-44F2-4714-BF75-FBEB328C821D}" presName="AccentHold1" presStyleLbl="node1" presStyleIdx="16" presStyleCnt="17"/>
      <dgm:spPr/>
    </dgm:pt>
  </dgm:ptLst>
  <dgm:cxnLst>
    <dgm:cxn modelId="{BAA9B92D-5A2B-4864-B264-C93AB7E58F0D}" type="presOf" srcId="{F3C4D9D0-34DB-433B-B6C7-571B46D06BCF}" destId="{916236AD-501D-46B3-8D5D-178579D3269D}" srcOrd="0" destOrd="0" presId="urn:microsoft.com/office/officeart/2009/3/layout/CircleRelationship"/>
    <dgm:cxn modelId="{191B6637-45D8-46C5-8A7A-5D076ED89402}" type="presOf" srcId="{0730ABE6-5356-4BF1-BAB2-A869229556FB}" destId="{B0369322-BCC8-41F6-AC0E-38C593AF299F}" srcOrd="0" destOrd="0" presId="urn:microsoft.com/office/officeart/2009/3/layout/CircleRelationship"/>
    <dgm:cxn modelId="{E58D8638-F770-4DF9-ACDD-D3E2ED97D2A8}" srcId="{2FE26832-1071-47EE-9FFD-67D35B43BC51}" destId="{0730ABE6-5356-4BF1-BAB2-A869229556FB}" srcOrd="0" destOrd="0" parTransId="{78A0D1CB-892B-4A39-82E0-3724B6FCD334}" sibTransId="{B1D1A9D8-FD4F-43F8-A1C0-5F397071AC49}"/>
    <dgm:cxn modelId="{5D234A39-1AB9-412F-9CD8-C644E8243806}" srcId="{2FE26832-1071-47EE-9FFD-67D35B43BC51}" destId="{E916791F-44F2-4714-BF75-FBEB328C821D}" srcOrd="3" destOrd="0" parTransId="{35DF73FE-9F76-4393-B265-CAA7B324C941}" sibTransId="{222AE566-6AA7-4C93-8801-9FFF25ECB340}"/>
    <dgm:cxn modelId="{E8BCDF42-9C77-4D3C-AE82-82D9F699AEDC}" srcId="{F3C4D9D0-34DB-433B-B6C7-571B46D06BCF}" destId="{2FE26832-1071-47EE-9FFD-67D35B43BC51}" srcOrd="0" destOrd="0" parTransId="{102429CE-A791-4C9A-AA3D-828F45341D42}" sibTransId="{A6D87F17-80C2-47F4-91F1-3CC612C49403}"/>
    <dgm:cxn modelId="{F897AF57-42E4-420F-ACDB-157A0DB704CA}" type="presOf" srcId="{3F5D6C4F-B7AD-4483-80B5-E31EA36A12EA}" destId="{1201EAA3-A92A-4DE8-AEF5-08AFDD2E3FFD}" srcOrd="0" destOrd="0" presId="urn:microsoft.com/office/officeart/2009/3/layout/CircleRelationship"/>
    <dgm:cxn modelId="{B42F8081-9D30-4966-80B3-0AB4B29327E3}" type="presOf" srcId="{2FE26832-1071-47EE-9FFD-67D35B43BC51}" destId="{8BC7CEEF-E966-4748-BA7E-0086E4B4862C}" srcOrd="0" destOrd="0" presId="urn:microsoft.com/office/officeart/2009/3/layout/CircleRelationship"/>
    <dgm:cxn modelId="{A9C98D98-4955-4935-AC61-84B120D58089}" srcId="{2FE26832-1071-47EE-9FFD-67D35B43BC51}" destId="{3F5D6C4F-B7AD-4483-80B5-E31EA36A12EA}" srcOrd="2" destOrd="0" parTransId="{EAA1D037-01BC-4C1A-A1BC-44F7C1571620}" sibTransId="{DBE1B5D7-22BD-49AB-B8F3-18207F1E8240}"/>
    <dgm:cxn modelId="{4D2744AB-0EF3-46C8-A605-EC3C624473E3}" srcId="{2FE26832-1071-47EE-9FFD-67D35B43BC51}" destId="{C3CA40E2-5150-4CC1-BC90-D9101EAF6485}" srcOrd="1" destOrd="0" parTransId="{ADCBAC8C-2261-4EF5-8E97-95FB3C15110D}" sibTransId="{0F5E88FD-385C-4D4A-9E16-3E0B3F86A8AB}"/>
    <dgm:cxn modelId="{2EF277C4-E46F-4742-8CFB-D2273CF7F173}" type="presOf" srcId="{E916791F-44F2-4714-BF75-FBEB328C821D}" destId="{EEDF1BDC-9A86-44AF-BF19-200D0E315AF4}" srcOrd="0" destOrd="0" presId="urn:microsoft.com/office/officeart/2009/3/layout/CircleRelationship"/>
    <dgm:cxn modelId="{197D2AE0-6316-4516-9967-34783D21E454}" type="presOf" srcId="{C3CA40E2-5150-4CC1-BC90-D9101EAF6485}" destId="{412D4CF4-9275-484B-8737-D6BFEDA4AE80}" srcOrd="0" destOrd="0" presId="urn:microsoft.com/office/officeart/2009/3/layout/CircleRelationship"/>
    <dgm:cxn modelId="{4A28CDA2-CA00-4509-9FC0-86C593A87673}" type="presParOf" srcId="{916236AD-501D-46B3-8D5D-178579D3269D}" destId="{8BC7CEEF-E966-4748-BA7E-0086E4B4862C}" srcOrd="0" destOrd="0" presId="urn:microsoft.com/office/officeart/2009/3/layout/CircleRelationship"/>
    <dgm:cxn modelId="{D4A18BF1-3970-45A7-AA2D-7A7AF447199C}" type="presParOf" srcId="{916236AD-501D-46B3-8D5D-178579D3269D}" destId="{AD63A6EF-60AC-4EFE-9716-3F20D71E0986}" srcOrd="1" destOrd="0" presId="urn:microsoft.com/office/officeart/2009/3/layout/CircleRelationship"/>
    <dgm:cxn modelId="{E87FE68D-0B93-4DBB-A89D-E2D39976B2DB}" type="presParOf" srcId="{916236AD-501D-46B3-8D5D-178579D3269D}" destId="{81BE42EA-464B-4E72-8C03-21F33ED2CC62}" srcOrd="2" destOrd="0" presId="urn:microsoft.com/office/officeart/2009/3/layout/CircleRelationship"/>
    <dgm:cxn modelId="{F3F3C561-9753-4334-9362-D7FA7F70392F}" type="presParOf" srcId="{916236AD-501D-46B3-8D5D-178579D3269D}" destId="{969FFEA1-72A8-4B35-A623-A33627AA12DC}" srcOrd="3" destOrd="0" presId="urn:microsoft.com/office/officeart/2009/3/layout/CircleRelationship"/>
    <dgm:cxn modelId="{356E2F12-CE79-45DE-A285-522AE9FE56DE}" type="presParOf" srcId="{916236AD-501D-46B3-8D5D-178579D3269D}" destId="{8F13B1F9-AAB2-4588-AC5C-0FCD7E153AEB}" srcOrd="4" destOrd="0" presId="urn:microsoft.com/office/officeart/2009/3/layout/CircleRelationship"/>
    <dgm:cxn modelId="{16BFC873-4864-49C8-941A-F5249B48160D}" type="presParOf" srcId="{916236AD-501D-46B3-8D5D-178579D3269D}" destId="{9CEBF3E5-0B0A-4F26-8127-2E0199DAE57F}" srcOrd="5" destOrd="0" presId="urn:microsoft.com/office/officeart/2009/3/layout/CircleRelationship"/>
    <dgm:cxn modelId="{FD9549E4-F74F-4D91-A678-AA383339BD01}" type="presParOf" srcId="{916236AD-501D-46B3-8D5D-178579D3269D}" destId="{D58084F2-2ADF-4C87-97B0-1CD22ACDD72C}" srcOrd="6" destOrd="0" presId="urn:microsoft.com/office/officeart/2009/3/layout/CircleRelationship"/>
    <dgm:cxn modelId="{E8B17BF9-AFD7-47B7-AA4A-E33206E46CBA}" type="presParOf" srcId="{916236AD-501D-46B3-8D5D-178579D3269D}" destId="{B0369322-BCC8-41F6-AC0E-38C593AF299F}" srcOrd="7" destOrd="0" presId="urn:microsoft.com/office/officeart/2009/3/layout/CircleRelationship"/>
    <dgm:cxn modelId="{7AAE4C30-E28E-4B70-A112-9DFE39FD92E9}" type="presParOf" srcId="{916236AD-501D-46B3-8D5D-178579D3269D}" destId="{C8E83088-5424-4A73-9181-70044368B11E}" srcOrd="8" destOrd="0" presId="urn:microsoft.com/office/officeart/2009/3/layout/CircleRelationship"/>
    <dgm:cxn modelId="{BD848043-993D-4CDD-8645-555D498299E5}" type="presParOf" srcId="{C8E83088-5424-4A73-9181-70044368B11E}" destId="{85149886-B568-404A-A9EB-690A200C9D5A}" srcOrd="0" destOrd="0" presId="urn:microsoft.com/office/officeart/2009/3/layout/CircleRelationship"/>
    <dgm:cxn modelId="{FC0002B0-FD34-4FE4-AA39-93335A2A3D43}" type="presParOf" srcId="{916236AD-501D-46B3-8D5D-178579D3269D}" destId="{22930178-2DD5-447F-8915-29961A17D25B}" srcOrd="9" destOrd="0" presId="urn:microsoft.com/office/officeart/2009/3/layout/CircleRelationship"/>
    <dgm:cxn modelId="{C7B74D45-63F8-499F-925C-5796F84934CF}" type="presParOf" srcId="{22930178-2DD5-447F-8915-29961A17D25B}" destId="{9A84542A-B899-4943-9A99-BB03405D7E01}" srcOrd="0" destOrd="0" presId="urn:microsoft.com/office/officeart/2009/3/layout/CircleRelationship"/>
    <dgm:cxn modelId="{16D83A85-EB08-4F62-A3FD-4A2493C2AED8}" type="presParOf" srcId="{916236AD-501D-46B3-8D5D-178579D3269D}" destId="{412D4CF4-9275-484B-8737-D6BFEDA4AE80}" srcOrd="10" destOrd="0" presId="urn:microsoft.com/office/officeart/2009/3/layout/CircleRelationship"/>
    <dgm:cxn modelId="{7BAF4801-2EA1-4AF1-876C-A504DF5FDDD3}" type="presParOf" srcId="{916236AD-501D-46B3-8D5D-178579D3269D}" destId="{37AFE569-14D5-4A69-AD98-8AB9B89045A3}" srcOrd="11" destOrd="0" presId="urn:microsoft.com/office/officeart/2009/3/layout/CircleRelationship"/>
    <dgm:cxn modelId="{36BE93FE-93BF-49EC-89FA-911FD612D5D7}" type="presParOf" srcId="{37AFE569-14D5-4A69-AD98-8AB9B89045A3}" destId="{70BE780E-F137-479B-A4E8-3FCAA63D660D}" srcOrd="0" destOrd="0" presId="urn:microsoft.com/office/officeart/2009/3/layout/CircleRelationship"/>
    <dgm:cxn modelId="{0A9EBEF8-0C99-414E-9C6A-532C3E85BCDC}" type="presParOf" srcId="{916236AD-501D-46B3-8D5D-178579D3269D}" destId="{3EC9A17C-AC14-476E-8193-6C4F1DE3CB3D}" srcOrd="12" destOrd="0" presId="urn:microsoft.com/office/officeart/2009/3/layout/CircleRelationship"/>
    <dgm:cxn modelId="{CD8B1B56-483E-40D1-BF61-856CA992D8E0}" type="presParOf" srcId="{3EC9A17C-AC14-476E-8193-6C4F1DE3CB3D}" destId="{66EC7D22-CB21-4EB1-9381-7E1C40CED489}" srcOrd="0" destOrd="0" presId="urn:microsoft.com/office/officeart/2009/3/layout/CircleRelationship"/>
    <dgm:cxn modelId="{84CB3A96-9B2D-4500-87F6-1155EF67F271}" type="presParOf" srcId="{916236AD-501D-46B3-8D5D-178579D3269D}" destId="{BA4D9112-8DB2-4216-839D-858C1985D749}" srcOrd="13" destOrd="0" presId="urn:microsoft.com/office/officeart/2009/3/layout/CircleRelationship"/>
    <dgm:cxn modelId="{8B1B6B37-DDAE-423A-8EFC-62C9403774D1}" type="presParOf" srcId="{BA4D9112-8DB2-4216-839D-858C1985D749}" destId="{6C7B1BDA-4E22-4725-8E5E-072EC1A8A4D6}" srcOrd="0" destOrd="0" presId="urn:microsoft.com/office/officeart/2009/3/layout/CircleRelationship"/>
    <dgm:cxn modelId="{806A2DE8-8ADA-44C7-B91D-13E5B8084188}" type="presParOf" srcId="{916236AD-501D-46B3-8D5D-178579D3269D}" destId="{1201EAA3-A92A-4DE8-AEF5-08AFDD2E3FFD}" srcOrd="14" destOrd="0" presId="urn:microsoft.com/office/officeart/2009/3/layout/CircleRelationship"/>
    <dgm:cxn modelId="{2FBDDC49-5507-409D-9A34-D398506842D2}" type="presParOf" srcId="{916236AD-501D-46B3-8D5D-178579D3269D}" destId="{47E08465-1921-40BE-BD1E-22354C7A8CD5}" srcOrd="15" destOrd="0" presId="urn:microsoft.com/office/officeart/2009/3/layout/CircleRelationship"/>
    <dgm:cxn modelId="{9C3D1CF4-FD72-40FC-BAB8-829A45FA077B}" type="presParOf" srcId="{47E08465-1921-40BE-BD1E-22354C7A8CD5}" destId="{69D8FD37-28BA-4855-BA64-A75E877B4BDE}" srcOrd="0" destOrd="0" presId="urn:microsoft.com/office/officeart/2009/3/layout/CircleRelationship"/>
    <dgm:cxn modelId="{822BDB20-10A4-49DE-92CC-2FDCEC774EB9}" type="presParOf" srcId="{916236AD-501D-46B3-8D5D-178579D3269D}" destId="{EEDF1BDC-9A86-44AF-BF19-200D0E315AF4}" srcOrd="16" destOrd="0" presId="urn:microsoft.com/office/officeart/2009/3/layout/CircleRelationship"/>
    <dgm:cxn modelId="{76410F14-88B0-4FDF-A8BA-329985FC1B2C}" type="presParOf" srcId="{916236AD-501D-46B3-8D5D-178579D3269D}" destId="{74026325-8119-4277-8356-EEDFD17070F6}" srcOrd="17" destOrd="0" presId="urn:microsoft.com/office/officeart/2009/3/layout/CircleRelationship"/>
    <dgm:cxn modelId="{F20CFF75-30E8-4F5E-B7A7-2F2CDD2B5D72}" type="presParOf" srcId="{74026325-8119-4277-8356-EEDFD17070F6}" destId="{B9CE2E75-1E5D-458A-B007-3A5F8920FC1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CEEF-E966-4748-BA7E-0086E4B4862C}">
      <dsp:nvSpPr>
        <dsp:cNvPr id="0" name=""/>
        <dsp:cNvSpPr/>
      </dsp:nvSpPr>
      <dsp:spPr>
        <a:xfrm>
          <a:off x="583037" y="357613"/>
          <a:ext cx="1662167" cy="1662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大有信心</a:t>
          </a:r>
          <a:endParaRPr lang="en-US" altLang="zh-TW" sz="2000" b="0" i="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滿得恩惠</a:t>
          </a:r>
          <a:endParaRPr lang="en-US" altLang="zh-TW" sz="2000" b="0" i="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滿有能力</a:t>
          </a:r>
          <a:endParaRPr lang="zh-TW" altLang="en-US" sz="2000" kern="1200" dirty="0"/>
        </a:p>
      </dsp:txBody>
      <dsp:txXfrm>
        <a:off x="826456" y="601045"/>
        <a:ext cx="1175329" cy="1175393"/>
      </dsp:txXfrm>
    </dsp:sp>
    <dsp:sp modelId="{AD63A6EF-60AC-4EFE-9716-3F20D71E0986}">
      <dsp:nvSpPr>
        <dsp:cNvPr id="0" name=""/>
        <dsp:cNvSpPr/>
      </dsp:nvSpPr>
      <dsp:spPr>
        <a:xfrm>
          <a:off x="1531581" y="281729"/>
          <a:ext cx="184798" cy="184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BE42EA-464B-4E72-8C03-21F33ED2CC62}">
      <dsp:nvSpPr>
        <dsp:cNvPr id="0" name=""/>
        <dsp:cNvSpPr/>
      </dsp:nvSpPr>
      <dsp:spPr>
        <a:xfrm>
          <a:off x="1094132" y="1896374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9FFEA1-72A8-4B35-A623-A33627AA12DC}">
      <dsp:nvSpPr>
        <dsp:cNvPr id="0" name=""/>
        <dsp:cNvSpPr/>
      </dsp:nvSpPr>
      <dsp:spPr>
        <a:xfrm>
          <a:off x="2352265" y="1032138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13B1F9-AAB2-4588-AC5C-0FCD7E153AEB}">
      <dsp:nvSpPr>
        <dsp:cNvPr id="0" name=""/>
        <dsp:cNvSpPr/>
      </dsp:nvSpPr>
      <dsp:spPr>
        <a:xfrm>
          <a:off x="1711947" y="2038718"/>
          <a:ext cx="184798" cy="184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EBF3E5-0B0A-4F26-8127-2E0199DAE57F}">
      <dsp:nvSpPr>
        <dsp:cNvPr id="0" name=""/>
        <dsp:cNvSpPr/>
      </dsp:nvSpPr>
      <dsp:spPr>
        <a:xfrm>
          <a:off x="1131637" y="544348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8084F2-2ADF-4C87-97B0-1CD22ACDD72C}">
      <dsp:nvSpPr>
        <dsp:cNvPr id="0" name=""/>
        <dsp:cNvSpPr/>
      </dsp:nvSpPr>
      <dsp:spPr>
        <a:xfrm>
          <a:off x="709873" y="1311124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369322-BCC8-41F6-AC0E-38C593AF299F}">
      <dsp:nvSpPr>
        <dsp:cNvPr id="0" name=""/>
        <dsp:cNvSpPr/>
      </dsp:nvSpPr>
      <dsp:spPr>
        <a:xfrm>
          <a:off x="63418" y="657430"/>
          <a:ext cx="675777" cy="675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i="0" kern="1200" dirty="0"/>
            <a:t>充滿神的話</a:t>
          </a:r>
          <a:endParaRPr lang="zh-TW" altLang="en-US" sz="1200" kern="1200" dirty="0"/>
        </a:p>
      </dsp:txBody>
      <dsp:txXfrm>
        <a:off x="162383" y="756393"/>
        <a:ext cx="477847" cy="477838"/>
      </dsp:txXfrm>
    </dsp:sp>
    <dsp:sp modelId="{85149886-B568-404A-A9EB-690A200C9D5A}">
      <dsp:nvSpPr>
        <dsp:cNvPr id="0" name=""/>
        <dsp:cNvSpPr/>
      </dsp:nvSpPr>
      <dsp:spPr>
        <a:xfrm>
          <a:off x="1344736" y="550299"/>
          <a:ext cx="184798" cy="184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84542A-B899-4943-9A99-BB03405D7E01}">
      <dsp:nvSpPr>
        <dsp:cNvPr id="0" name=""/>
        <dsp:cNvSpPr/>
      </dsp:nvSpPr>
      <dsp:spPr>
        <a:xfrm>
          <a:off x="127177" y="1531089"/>
          <a:ext cx="334138" cy="334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2D4CF4-9275-484B-8737-D6BFEDA4AE80}">
      <dsp:nvSpPr>
        <dsp:cNvPr id="0" name=""/>
        <dsp:cNvSpPr/>
      </dsp:nvSpPr>
      <dsp:spPr>
        <a:xfrm>
          <a:off x="2416024" y="339510"/>
          <a:ext cx="675777" cy="675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i="0" kern="1200" dirty="0"/>
            <a:t>充滿聖靈</a:t>
          </a:r>
          <a:endParaRPr lang="zh-TW" altLang="en-US" sz="1200" kern="1200" dirty="0"/>
        </a:p>
      </dsp:txBody>
      <dsp:txXfrm>
        <a:off x="2514989" y="438473"/>
        <a:ext cx="477847" cy="477838"/>
      </dsp:txXfrm>
    </dsp:sp>
    <dsp:sp modelId="{70BE780E-F137-479B-A4E8-3FCAA63D660D}">
      <dsp:nvSpPr>
        <dsp:cNvPr id="0" name=""/>
        <dsp:cNvSpPr/>
      </dsp:nvSpPr>
      <dsp:spPr>
        <a:xfrm>
          <a:off x="2114277" y="806222"/>
          <a:ext cx="184798" cy="184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EC7D22-CB21-4EB1-9381-7E1C40CED489}">
      <dsp:nvSpPr>
        <dsp:cNvPr id="0" name=""/>
        <dsp:cNvSpPr/>
      </dsp:nvSpPr>
      <dsp:spPr>
        <a:xfrm>
          <a:off x="0" y="1928860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7B1BDA-4E22-4725-8E5E-072EC1A8A4D6}">
      <dsp:nvSpPr>
        <dsp:cNvPr id="0" name=""/>
        <dsp:cNvSpPr/>
      </dsp:nvSpPr>
      <dsp:spPr>
        <a:xfrm>
          <a:off x="1335189" y="1738158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01EAA3-A92A-4DE8-AEF5-08AFDD2E3FFD}">
      <dsp:nvSpPr>
        <dsp:cNvPr id="0" name=""/>
        <dsp:cNvSpPr/>
      </dsp:nvSpPr>
      <dsp:spPr>
        <a:xfrm>
          <a:off x="2733797" y="1507530"/>
          <a:ext cx="675777" cy="675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i="0" kern="1200" dirty="0"/>
            <a:t>滿有愛心</a:t>
          </a:r>
          <a:endParaRPr lang="zh-TW" altLang="en-US" sz="1200" kern="1200" dirty="0"/>
        </a:p>
      </dsp:txBody>
      <dsp:txXfrm>
        <a:off x="2832762" y="1606493"/>
        <a:ext cx="477847" cy="477838"/>
      </dsp:txXfrm>
    </dsp:sp>
    <dsp:sp modelId="{69D8FD37-28BA-4855-BA64-A75E877B4BDE}">
      <dsp:nvSpPr>
        <dsp:cNvPr id="0" name=""/>
        <dsp:cNvSpPr/>
      </dsp:nvSpPr>
      <dsp:spPr>
        <a:xfrm>
          <a:off x="2543201" y="1483971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DF1BDC-9A86-44AF-BF19-200D0E315AF4}">
      <dsp:nvSpPr>
        <dsp:cNvPr id="0" name=""/>
        <dsp:cNvSpPr/>
      </dsp:nvSpPr>
      <dsp:spPr>
        <a:xfrm>
          <a:off x="794090" y="2085836"/>
          <a:ext cx="675777" cy="675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0" i="0" kern="1200" dirty="0"/>
            <a:t>滿有膽量</a:t>
          </a:r>
          <a:endParaRPr lang="zh-TW" altLang="en-US" sz="2000" kern="1200" dirty="0"/>
        </a:p>
      </dsp:txBody>
      <dsp:txXfrm>
        <a:off x="893055" y="2184799"/>
        <a:ext cx="477847" cy="477838"/>
      </dsp:txXfrm>
    </dsp:sp>
    <dsp:sp modelId="{B9CE2E75-1E5D-458A-B007-3A5F8920FC14}">
      <dsp:nvSpPr>
        <dsp:cNvPr id="0" name=""/>
        <dsp:cNvSpPr/>
      </dsp:nvSpPr>
      <dsp:spPr>
        <a:xfrm>
          <a:off x="1397584" y="2063021"/>
          <a:ext cx="133996" cy="133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C7BD883-E570-4B0F-9E18-F89D06051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F7825A8-A57B-43B0-BA2C-78F0335611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DE4D-4E38-4D8C-8D32-A26C2FA8CED4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2025/6/28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404714-211C-45BF-8164-268C01DCB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6E2E20-ED21-467B-ABCD-FF8842D9D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8736-D8EB-47F3-A4C4-7D5F34ACE92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49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EB2F747-81C0-41F9-A53E-9239588F4D56}" type="datetime1">
              <a:rPr lang="zh-TW" altLang="en-US" smtClean="0"/>
              <a:pPr/>
              <a:t>2025/6/28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939589-3E79-4C82-AA4A-FE78234FAA59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60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9AD77-0DAC-0025-CDD4-348624709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BDF1E8C-CA6B-931E-3601-63A3CFAE4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248440A-158E-7FC6-B1F7-3AC5925F0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718BD2-CB6E-F443-8BE0-BC7DFFE02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74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78FE3-36D3-EA7E-B4AA-9B6B08F7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8F1E492-D321-FE5E-B62C-8D062B8A0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201A46E-D42A-5BB4-A699-AD6EBF662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485B72-E42E-A8B8-FD9E-E55581A44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57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0A9F-392E-DD31-6AC0-0527CA2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55ED671-F5C4-22C0-663E-25897386C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CE664D5-56DA-DB7B-CD34-9FB91E203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A94390-EDE3-729A-D643-3A46B2069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04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03E8-2026-89D0-AF95-7440C6819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59F6818-7DBF-A0FF-9CA0-5A01599C6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23F9FBE-5E69-9B6F-116E-BCBF0BFC6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67E632-793A-2665-AD44-9129816EE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42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AE1F3-046E-6B88-2E63-6D5F1F58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A23A42C-BD2C-143B-1ECE-22D09E3FC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7349B1D-54F0-5486-B327-CB4D1C60B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78FA1E-433F-72E1-5925-0DE565E62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83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6426-1F28-6EFC-191D-1DEFEE75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215EA50-2650-446F-A131-5C6899F9E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EDA942C-B96B-B65C-3C75-89ADF72C1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D22C6D-5429-F825-8F8C-DC1B1F639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039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55FE-5984-AAC3-1332-7E75F613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5CFEE1E-81B0-C813-663F-30F26E633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6011EA1-CB31-EE0B-9147-1DE85024F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010B75-BD8E-0698-8F9D-CF18D5922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836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28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25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44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02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ECAB1-3174-8251-BFB3-140237024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8F74162-E266-455D-6BDA-DC5287E85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82FFA06-CEA3-E472-F1EB-2880FE3DA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ACE757-4A4C-2D6A-3EEB-42D4445BD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48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0E6F-D4FA-8AC7-25FE-5AFAEAEED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592C993-226B-E332-06CD-892BA5214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773EED5-77FB-815C-CEC5-FE99DD34F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ADA19-1C8A-77F0-85F2-D435AD712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94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9337E-CA14-3A03-99CC-C8C680393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7BE4E36-D19F-89DB-5EFF-451B5E32A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68689B8-4F2C-3BA6-5775-2B5E6B782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2BE831-73F2-B8F9-FAA9-7B8E1EE6B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02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A8C5-F6AC-21A5-7402-EFA049484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114A2AA-C4CF-709B-297D-A8054B43A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091CDF9-BE81-ACC7-8F4F-D578CDE11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CBF9D1-7581-28E2-F49E-A3DF4E995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082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8E81-0DA3-C087-37B8-76EB9173B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6D38168-E7F9-7E30-E24D-D084F46AC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B97E0F1-BFB9-3A95-FEA2-F317E9F31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0BC9B1-594A-1388-1E5F-8070EDC2D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502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11" name="直線接點​​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圖形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形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圖形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形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圖片版面配置區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圖片版面配置區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圖片版面配置區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圖片版面配置區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圖形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形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形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" name="直線接點​​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2E923B-A567-4765-13C4-FE6927A07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49307C-BE92-0304-096A-0CCD86690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C90687-0D43-A685-0B0D-623F4069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3C938C-F13F-7400-DD6B-7D696647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86C4F0-AD46-26B0-9288-E77B9776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251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FA3FA-AA3C-6B98-7AA5-5CF9326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302A92-F8A0-C1B1-A61C-E8790F160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02D66A-5AA2-4691-5CE5-B6F820CB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31D620-1AFF-E9B5-81EC-C200397C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845B84-C50F-D9AD-4DAB-C538EB39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61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 2 投影片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圖形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圖形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圖形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B2817-4130-403E-8E02-C7EF5AF2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97BEB9-DE01-C000-13F8-4169FADF0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F2B1E0-0781-6F21-9727-8208AEBB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4E9C98-AC88-34EB-61D9-B784B312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EB0EB6-CC50-F89F-83A2-B081C926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45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8E4C6-EDC4-B48D-81DA-CF3E7F07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B0A9C8-12EB-EB74-E950-3C5B4D0FE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F7E03B-699D-B9F8-0C1F-9C51CE01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616B3D-5E44-FA33-AADC-2344568E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0F5BC0-DAE4-C9C4-3777-0A3952DC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3026F7-6EB8-091C-9EB2-9AD44C2D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6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826F12-6E4D-3A78-6E35-D9CC0AD9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E6DB7D-FF6C-1690-028D-57A49140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EB890D-B2C6-9C30-137E-3FA9B8DF6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C99649-DD00-4974-D573-ED355C1AD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CFD60E0-C530-21B4-A0B3-915B62E0A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31F6FE3-31F7-AC9D-48A8-1005B459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9F803CC-A3A7-6835-02D1-4A77F0A1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A141203-048B-11FE-1F9A-D621CD8F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64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4AEEAF-93DE-CEF0-1DE6-56ACDE1D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EE848E-0E5C-AF95-9E93-4FA2DC59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31F2259-90E3-4F09-0EFE-04A2DF66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14BAA2-EFAB-09C1-7BAD-9B383002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721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654DD2-3251-664A-8B51-F46B32CD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8C306D-6785-D965-85A3-CD05E411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4C5B81-14D1-0D3A-46C1-448BDA52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47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F4B56D-A4F3-38AC-08A3-0D7B7934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AD1AA5-E540-846D-7E77-56D4836D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5EE2AB-1BBE-3E72-1199-D388EF388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754B44-9E2D-F180-FC8D-4E072184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826F4E-D10B-C4F9-69C7-D6640EB4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A51E8F-57F7-2B22-6790-4EAC80BE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097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110F6-A5A6-5B60-C748-640A3729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0B1189B-FFCE-FFF4-D5C9-04DC1890F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0F0F32-E30D-C485-B7C2-B4258CF1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11E710-0E43-D12A-5735-FBEE7E90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EAF504-503D-57E9-838F-AE0B3B51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C64C5B-71B6-CB3E-489D-4CDC1DE7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928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8E711-6B61-9CE0-FDD0-9EA92077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2D282E-97E2-2439-8B48-0EA7D8A78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9DFB80-4BA8-BB98-9A07-2233705B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9D6A4C-36E8-9C83-837A-7BE46FD1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2E7123-67B5-34FC-0C4E-4F9D179F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163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F1B6991-D360-9CF2-13AA-350BA19FE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E20BAE-9B95-BDF6-8008-BBB491BF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D1368A-11C3-635F-C25B-1D9D8C5B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FDA572-95B9-A1D3-542A-AFBDDE9F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F903A7-AF20-44F6-CAB6-2071D33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4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直線接點​​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圖形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形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圖形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685800"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圖形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形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章節標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圖形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圖形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形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形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與內容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職稱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形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形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圖形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形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形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DA9DAA-006C-4F4B-980E-E3DF019B24E2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A0253AD-B43E-09FE-48A9-D3338C19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EEF64A-8457-6E66-A51A-AD14ECBB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8193B-3BD3-4FD9-AB52-7DE479A9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18C5-5D7A-4E70-8300-DE82061F2A9F}" type="datetimeFigureOut">
              <a:rPr lang="zh-TW" altLang="en-US" smtClean="0"/>
              <a:t>2025/6/28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F36C3A-DF05-7A35-C07E-A3DC7F05B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F1E2D6-88B5-AA27-F7E2-2FF1587CE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858F-6E00-4333-9864-3FB4239F9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8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22294;&#29255;1.png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cap="all" spc="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週六查經分享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404" y="3053290"/>
            <a:ext cx="5833872" cy="1249770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2025.06.28</a:t>
            </a:r>
          </a:p>
          <a:p>
            <a:pPr algn="r" rtl="0"/>
            <a:endParaRPr lang="zh-TW" altLang="en-US" sz="4400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版面配置區 5" descr="日落時的群山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E80B6-070E-AE2D-6649-3E36B3BA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CFEFA29-0C3D-167E-1456-6C19C4A5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-4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0CFE1D-31AB-DE45-C4FA-025EA278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60504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/>
            <a:r>
              <a:rPr lang="en-US" altLang="zh-TW" sz="2400" dirty="0"/>
              <a:t>23</a:t>
            </a:r>
            <a:r>
              <a:rPr lang="zh-TW" altLang="en-US" sz="2400" dirty="0"/>
              <a:t>「他到了四十歲，心中起意去看望他的弟兄以色列人。 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24</a:t>
            </a:r>
            <a:r>
              <a:rPr lang="zh-TW" altLang="en-US" sz="2400" dirty="0"/>
              <a:t>他見他們中的一個人受冤屈，就庇護他，為那被壓迫的人報仇，打死了那埃及人。 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25</a:t>
            </a:r>
            <a:r>
              <a:rPr lang="zh-TW" altLang="en-US" sz="2400" dirty="0"/>
              <a:t>他以為他的弟兄們必明白上帝是藉他的手搭救他們，他們卻不明白。 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26</a:t>
            </a:r>
            <a:r>
              <a:rPr lang="zh-TW" altLang="en-US" sz="2400" dirty="0"/>
              <a:t>第二天，他遇見有人在打架，就想勸他們和好，說：</a:t>
            </a:r>
            <a:r>
              <a:rPr lang="en-US" altLang="zh-TW" sz="2400" dirty="0"/>
              <a:t>『</a:t>
            </a:r>
            <a:r>
              <a:rPr lang="zh-TW" altLang="en-US" sz="2400" dirty="0"/>
              <a:t>二位，你們是弟兄，為甚麼彼此欺負呢？</a:t>
            </a:r>
            <a:r>
              <a:rPr lang="en-US" altLang="zh-TW" sz="2400" dirty="0"/>
              <a:t>』 </a:t>
            </a:r>
          </a:p>
          <a:p>
            <a:pPr marL="355600" indent="-355600"/>
            <a:r>
              <a:rPr lang="en-US" altLang="zh-TW" sz="2400" dirty="0"/>
              <a:t>27</a:t>
            </a:r>
            <a:r>
              <a:rPr lang="zh-TW" altLang="en-US" sz="2400" dirty="0"/>
              <a:t>那欺負鄰舍的人把他推開，說：</a:t>
            </a:r>
            <a:r>
              <a:rPr lang="en-US" altLang="zh-TW" sz="2400" dirty="0"/>
              <a:t>『</a:t>
            </a:r>
            <a:r>
              <a:rPr lang="zh-TW" altLang="en-US" sz="2400" dirty="0"/>
              <a:t>誰立你作我們的領袖和審判官呢？ 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28</a:t>
            </a:r>
            <a:r>
              <a:rPr lang="zh-TW" altLang="en-US" sz="2400" dirty="0"/>
              <a:t>難道你要殺我像昨天殺那埃及人一樣嗎？</a:t>
            </a:r>
            <a:r>
              <a:rPr lang="en-US" altLang="zh-TW" sz="2400" dirty="0"/>
              <a:t>』 </a:t>
            </a:r>
          </a:p>
          <a:p>
            <a:pPr marL="355600" indent="-355600"/>
            <a:r>
              <a:rPr lang="en-US" altLang="zh-TW" sz="2400" dirty="0"/>
              <a:t>29</a:t>
            </a:r>
            <a:r>
              <a:rPr lang="zh-TW" altLang="en-US" sz="2400" dirty="0"/>
              <a:t>摩西聽見這話就逃走了，寄居於米甸地，在那裏生了兩個兒子。</a:t>
            </a:r>
            <a:endParaRPr lang="zh-TW" altLang="en-US" sz="24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2E69ECAB-586D-9B9F-8D66-B1D28EA96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48342F20-1771-EBE2-EF6F-04A30357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8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1261F-074E-22C5-9CC9-4DC8D93C9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943FD67-2DB5-076A-DF0C-E03FE9A9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-5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CB71C2-2FC1-8DE4-31CC-7AFFF4F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60504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/>
            <a:r>
              <a:rPr lang="en-US" altLang="zh-TW" sz="2400" dirty="0"/>
              <a:t>30</a:t>
            </a:r>
            <a:r>
              <a:rPr lang="zh-TW" altLang="en-US" sz="2400" dirty="0"/>
              <a:t>「過了四十年，在</a:t>
            </a:r>
            <a:r>
              <a:rPr lang="zh-TW" altLang="en-US" sz="2400" u="sng" dirty="0"/>
              <a:t>西奈山</a:t>
            </a:r>
            <a:r>
              <a:rPr lang="zh-TW" altLang="en-US" sz="2400" dirty="0"/>
              <a:t>的曠野，有一位天使在荊棘的火焰中向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顯現。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31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見了那異象，覺得很驚訝，正往前觀看的時候，有主的聲音說：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32『</a:t>
            </a:r>
            <a:r>
              <a:rPr lang="zh-TW" altLang="en-US" sz="2400" dirty="0"/>
              <a:t>我是你列祖的上帝，就是</a:t>
            </a:r>
            <a:r>
              <a:rPr lang="zh-TW" altLang="en-US" sz="2400" u="sng" dirty="0"/>
              <a:t>亞伯拉罕</a:t>
            </a:r>
            <a:r>
              <a:rPr lang="zh-TW" altLang="en-US" sz="2400" dirty="0"/>
              <a:t>、</a:t>
            </a:r>
            <a:r>
              <a:rPr lang="zh-TW" altLang="en-US" sz="2400" u="sng" dirty="0"/>
              <a:t>以撒</a:t>
            </a:r>
            <a:r>
              <a:rPr lang="zh-TW" altLang="en-US" sz="2400" dirty="0"/>
              <a:t>、</a:t>
            </a:r>
            <a:r>
              <a:rPr lang="zh-TW" altLang="en-US" sz="2400" u="sng" dirty="0"/>
              <a:t>雅各</a:t>
            </a:r>
            <a:r>
              <a:rPr lang="zh-TW" altLang="en-US" sz="2400" dirty="0"/>
              <a:t>的上帝。</a:t>
            </a:r>
            <a:r>
              <a:rPr lang="en-US" altLang="zh-TW" sz="2400" dirty="0"/>
              <a:t>』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戰戰兢兢，不敢觀看。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33</a:t>
            </a:r>
            <a:r>
              <a:rPr lang="zh-TW" altLang="en-US" sz="2400" dirty="0"/>
              <a:t>主對他說：</a:t>
            </a:r>
            <a:r>
              <a:rPr lang="en-US" altLang="zh-TW" sz="2400" dirty="0"/>
              <a:t>『</a:t>
            </a:r>
            <a:r>
              <a:rPr lang="zh-TW" altLang="en-US" sz="2400" dirty="0"/>
              <a:t>把你腳上的鞋脫下來，因為你所站的地方是聖地。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34</a:t>
            </a:r>
            <a:r>
              <a:rPr lang="zh-TW" altLang="en-US" sz="2400" dirty="0"/>
              <a:t>我的百姓在</a:t>
            </a:r>
            <a:r>
              <a:rPr lang="zh-TW" altLang="en-US" sz="2400" u="sng" dirty="0"/>
              <a:t>埃及</a:t>
            </a:r>
            <a:r>
              <a:rPr lang="zh-TW" altLang="en-US" sz="2400" dirty="0"/>
              <a:t>所受的困苦，我確實看見了；他們悲嘆的聲音，我也聽見了。我下來要救他們。現在，你來，我要差你往</a:t>
            </a:r>
            <a:r>
              <a:rPr lang="zh-TW" altLang="en-US" sz="2400" u="sng" dirty="0"/>
              <a:t>埃及</a:t>
            </a:r>
            <a:r>
              <a:rPr lang="zh-TW" altLang="en-US" sz="2400" dirty="0"/>
              <a:t>去。</a:t>
            </a:r>
            <a:r>
              <a:rPr lang="en-US" altLang="zh-TW" sz="2400" dirty="0"/>
              <a:t>』</a:t>
            </a:r>
            <a:endParaRPr lang="zh-TW" altLang="en-US" sz="24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CBC3771C-3B86-6899-A977-83EDEAD5D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F2EBB48B-1048-9710-6989-CC0CCBF4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2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3A00-22E8-14D2-64F2-D73B69C9B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188360B-0C7B-557F-D586-7BE5118F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-6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004887-6F47-DD8E-77F8-A02C8C8C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152375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35</a:t>
            </a:r>
            <a:r>
              <a:rPr lang="zh-TW" altLang="en-US" sz="2200" dirty="0"/>
              <a:t>「這</a:t>
            </a:r>
            <a:r>
              <a:rPr lang="zh-TW" altLang="en-US" sz="2200" u="sng" dirty="0"/>
              <a:t>摩西</a:t>
            </a:r>
            <a:r>
              <a:rPr lang="zh-TW" altLang="en-US" sz="2200" dirty="0"/>
              <a:t>就是有人曾棄絕他說</a:t>
            </a:r>
            <a:r>
              <a:rPr lang="en-US" altLang="zh-TW" sz="2200" dirty="0"/>
              <a:t>『</a:t>
            </a:r>
            <a:r>
              <a:rPr lang="zh-TW" altLang="en-US" sz="2200" dirty="0"/>
              <a:t>誰立你作我們的領袖和審判官</a:t>
            </a:r>
            <a:r>
              <a:rPr lang="en-US" altLang="zh-TW" sz="2200" dirty="0"/>
              <a:t>』</a:t>
            </a:r>
            <a:r>
              <a:rPr lang="zh-TW" altLang="en-US" sz="2200" dirty="0"/>
              <a:t>的，上帝卻藉那在荊棘中顯現的天使的手差派他作領袖，作解救者。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36</a:t>
            </a:r>
            <a:r>
              <a:rPr lang="zh-TW" altLang="en-US" sz="2200" dirty="0"/>
              <a:t>這人領</a:t>
            </a:r>
            <a:r>
              <a:rPr lang="zh-TW" altLang="en-US" sz="2200" u="sng" dirty="0"/>
              <a:t>以色列</a:t>
            </a:r>
            <a:r>
              <a:rPr lang="zh-TW" altLang="en-US" sz="2200" dirty="0"/>
              <a:t>人出來，在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地，在</a:t>
            </a:r>
            <a:r>
              <a:rPr lang="zh-TW" altLang="en-US" sz="2200" u="sng" dirty="0"/>
              <a:t>紅海</a:t>
            </a:r>
            <a:r>
              <a:rPr lang="zh-TW" altLang="en-US" sz="2200" dirty="0"/>
              <a:t>，在曠野的四十年間行了奇事神蹟。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37</a:t>
            </a:r>
            <a:r>
              <a:rPr lang="zh-TW" altLang="en-US" sz="2200" dirty="0"/>
              <a:t>這人是</a:t>
            </a:r>
            <a:r>
              <a:rPr lang="zh-TW" altLang="en-US" sz="2200" u="sng" dirty="0"/>
              <a:t>摩西</a:t>
            </a:r>
            <a:r>
              <a:rPr lang="zh-TW" altLang="en-US" sz="2200" dirty="0"/>
              <a:t>，就是那曾對</a:t>
            </a:r>
            <a:r>
              <a:rPr lang="zh-TW" altLang="en-US" sz="2200" u="sng" dirty="0"/>
              <a:t>以色列</a:t>
            </a:r>
            <a:r>
              <a:rPr lang="zh-TW" altLang="en-US" sz="2200" dirty="0"/>
              <a:t>人說</a:t>
            </a:r>
            <a:r>
              <a:rPr lang="en-US" altLang="zh-TW" sz="2200" dirty="0"/>
              <a:t>『</a:t>
            </a:r>
            <a:r>
              <a:rPr lang="zh-TW" altLang="en-US" sz="2200" dirty="0"/>
              <a:t>上帝要從你們弟兄中給你們興起一位先知像我</a:t>
            </a:r>
            <a:r>
              <a:rPr lang="en-US" altLang="zh-TW" sz="2200" dirty="0"/>
              <a:t>』</a:t>
            </a:r>
            <a:r>
              <a:rPr lang="zh-TW" altLang="en-US" sz="2200" dirty="0"/>
              <a:t>的。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38</a:t>
            </a:r>
            <a:r>
              <a:rPr lang="zh-TW" altLang="en-US" sz="2200" dirty="0"/>
              <a:t>這人是那曾在曠野的會眾中和</a:t>
            </a:r>
            <a:r>
              <a:rPr lang="zh-TW" altLang="en-US" sz="2200" u="sng" dirty="0"/>
              <a:t>西奈山</a:t>
            </a:r>
            <a:r>
              <a:rPr lang="zh-TW" altLang="en-US" sz="2200" dirty="0"/>
              <a:t>上，與那對他說話的天使同在，又與我們祖宗同在的，他領受了活潑的聖言傳給我們。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39</a:t>
            </a:r>
            <a:r>
              <a:rPr lang="zh-TW" altLang="en-US" sz="2200" dirty="0"/>
              <a:t>我們的祖宗不肯聽從，反棄絕他，他們的心轉向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，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40</a:t>
            </a:r>
            <a:r>
              <a:rPr lang="zh-TW" altLang="en-US" sz="2200" dirty="0"/>
              <a:t>對</a:t>
            </a:r>
            <a:r>
              <a:rPr lang="zh-TW" altLang="en-US" sz="2200" u="sng" dirty="0"/>
              <a:t>亞倫</a:t>
            </a:r>
            <a:r>
              <a:rPr lang="zh-TW" altLang="en-US" sz="2200" dirty="0"/>
              <a:t>說：</a:t>
            </a:r>
            <a:r>
              <a:rPr lang="en-US" altLang="zh-TW" sz="2200" dirty="0"/>
              <a:t>『</a:t>
            </a:r>
            <a:r>
              <a:rPr lang="zh-TW" altLang="en-US" sz="2200" dirty="0"/>
              <a:t>你為我們造神明，在我們前面引路，因為領我們出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地的這個</a:t>
            </a:r>
            <a:r>
              <a:rPr lang="zh-TW" altLang="en-US" sz="2200" u="sng" dirty="0"/>
              <a:t>摩西</a:t>
            </a:r>
            <a:r>
              <a:rPr lang="zh-TW" altLang="en-US" sz="2200" dirty="0"/>
              <a:t>，我們不知道他遭遇了甚麼事。</a:t>
            </a:r>
            <a:r>
              <a:rPr lang="en-US" altLang="zh-TW" sz="2200" dirty="0"/>
              <a:t>』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41</a:t>
            </a:r>
            <a:r>
              <a:rPr lang="zh-TW" altLang="en-US" sz="2200" dirty="0"/>
              <a:t>那時，他們造了一個牛犢，又拿祭物獻給那像，為自己手所做的工作歡躍。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42</a:t>
            </a:r>
            <a:r>
              <a:rPr lang="zh-TW" altLang="en-US" sz="2200" dirty="0"/>
              <a:t>但是上帝轉臉不顧，任憑他們祭拜天上的日月星辰，正如先知書上所寫的：</a:t>
            </a:r>
            <a:r>
              <a:rPr lang="en-US" altLang="zh-TW" sz="2200" dirty="0"/>
              <a:t>『</a:t>
            </a:r>
            <a:r>
              <a:rPr lang="zh-TW" altLang="en-US" sz="2200" u="sng" dirty="0"/>
              <a:t>以色列</a:t>
            </a:r>
            <a:r>
              <a:rPr lang="zh-TW" altLang="en-US" sz="2200" dirty="0"/>
              <a:t>家啊，你們四十年間在曠野，何曾將犧牲和祭物獻給我？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43</a:t>
            </a:r>
            <a:r>
              <a:rPr lang="zh-TW" altLang="en-US" sz="2200" dirty="0"/>
              <a:t>你們抬著</a:t>
            </a:r>
            <a:r>
              <a:rPr lang="zh-TW" altLang="en-US" sz="2200" u="sng" dirty="0"/>
              <a:t>摩洛</a:t>
            </a:r>
            <a:r>
              <a:rPr lang="zh-TW" altLang="en-US" sz="2200" dirty="0"/>
              <a:t>的帳幕和</a:t>
            </a:r>
            <a:r>
              <a:rPr lang="zh-TW" altLang="en-US" sz="2200" u="sng" dirty="0"/>
              <a:t>理番</a:t>
            </a:r>
            <a:r>
              <a:rPr lang="zh-TW" altLang="en-US" sz="2200" dirty="0"/>
              <a:t>──你們神明的星，就是你們所造為要敬拜的像。因此，我要把你們遷到</a:t>
            </a:r>
            <a:r>
              <a:rPr lang="zh-TW" altLang="en-US" sz="2200" u="sng" dirty="0"/>
              <a:t>巴比倫</a:t>
            </a:r>
            <a:r>
              <a:rPr lang="zh-TW" altLang="en-US" sz="2200" dirty="0"/>
              <a:t>外去。</a:t>
            </a:r>
            <a:r>
              <a:rPr lang="en-US" altLang="zh-TW" sz="2200" dirty="0"/>
              <a:t>』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441B627A-FB76-E2C5-0E29-E3F52369E7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D7BAFC-C0E3-4D99-5353-1A033B87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99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46B88-EAB2-535F-1F8A-ADF77321C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5066126-DE04-16A2-A1FF-4BE1B060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-7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F0C85D-6D73-EBD7-E3E9-CA6199E0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60504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44</a:t>
            </a:r>
            <a:r>
              <a:rPr lang="zh-TW" altLang="en-US" sz="2200" dirty="0"/>
              <a:t>「我們的祖宗在曠野，有作證的會幕，是上帝吩咐</a:t>
            </a:r>
            <a:r>
              <a:rPr lang="zh-TW" altLang="en-US" sz="2200" u="sng" dirty="0"/>
              <a:t>摩西</a:t>
            </a:r>
            <a:r>
              <a:rPr lang="zh-TW" altLang="en-US" sz="2200" dirty="0"/>
              <a:t>照著他所看見的樣式做的。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45</a:t>
            </a:r>
            <a:r>
              <a:rPr lang="zh-TW" altLang="en-US" sz="2200" dirty="0"/>
              <a:t>這帳幕，我們的祖宗同</a:t>
            </a:r>
            <a:r>
              <a:rPr lang="zh-TW" altLang="en-US" sz="2200" u="sng" dirty="0"/>
              <a:t>約書亞</a:t>
            </a:r>
            <a:r>
              <a:rPr lang="zh-TW" altLang="en-US" sz="2200" dirty="0"/>
              <a:t>相繼承受了，當上帝在他們面前趕走外邦人的時候，他們把這帳幕搬進承受為業之地，直存到</a:t>
            </a:r>
            <a:r>
              <a:rPr lang="zh-TW" altLang="en-US" sz="2200" u="sng" dirty="0"/>
              <a:t>大衛</a:t>
            </a:r>
            <a:r>
              <a:rPr lang="zh-TW" altLang="en-US" sz="2200" dirty="0"/>
              <a:t>的日子。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46</a:t>
            </a:r>
            <a:r>
              <a:rPr lang="zh-TW" altLang="en-US" sz="2200" u="sng" dirty="0"/>
              <a:t>大衛</a:t>
            </a:r>
            <a:r>
              <a:rPr lang="zh-TW" altLang="en-US" sz="2200" dirty="0"/>
              <a:t>在上帝面前蒙恩，祈求為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的家預備居所。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47</a:t>
            </a:r>
            <a:r>
              <a:rPr lang="zh-TW" altLang="en-US" sz="2200" dirty="0"/>
              <a:t>但卻是</a:t>
            </a:r>
            <a:r>
              <a:rPr lang="zh-TW" altLang="en-US" sz="2200" u="sng" dirty="0"/>
              <a:t>所羅門</a:t>
            </a:r>
            <a:r>
              <a:rPr lang="zh-TW" altLang="en-US" sz="2200" dirty="0"/>
              <a:t>為上帝造成殿宇。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48</a:t>
            </a:r>
            <a:r>
              <a:rPr lang="zh-TW" altLang="en-US" sz="2200" dirty="0"/>
              <a:t>其實，至高者並不住人手所造的，就如先知所言：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49『</a:t>
            </a:r>
            <a:r>
              <a:rPr lang="zh-TW" altLang="en-US" sz="2200" dirty="0"/>
              <a:t>主說：天是我的寶座，地是我的腳凳。你們要為我造怎樣的殿宇？哪裏是我安歇的地方呢？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50</a:t>
            </a:r>
            <a:r>
              <a:rPr lang="zh-TW" altLang="en-US" sz="2200" dirty="0"/>
              <a:t>這一切不都是我手所造的嗎？</a:t>
            </a:r>
            <a:r>
              <a:rPr lang="en-US" altLang="zh-TW" sz="2200" dirty="0"/>
              <a:t>』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51</a:t>
            </a:r>
            <a:r>
              <a:rPr lang="zh-TW" altLang="en-US" sz="2200" dirty="0"/>
              <a:t>「你們這硬著頸項，心與耳未受割禮的人哪，時常抗拒聖靈！你們的祖宗怎樣，你們也怎樣。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52</a:t>
            </a:r>
            <a:r>
              <a:rPr lang="zh-TW" altLang="en-US" sz="2200" dirty="0"/>
              <a:t>先知中有哪一個不是受你們祖宗的迫害呢？他們把預先宣告那義者要來的人殺了。如今你們成了那義者的出賣者和兇手了。 </a:t>
            </a:r>
            <a:endParaRPr lang="en-US" altLang="zh-TW" sz="2200" dirty="0"/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53</a:t>
            </a:r>
            <a:r>
              <a:rPr lang="zh-TW" altLang="en-US" sz="2200" dirty="0"/>
              <a:t>你們領受了天使所傳佈的律法，竟不遵守。」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EDD1C9EF-847E-C72B-A68D-8A4CE0E6C5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8B0D81E-D448-F204-D270-E62ABC61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492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EF0D5-9560-395B-F64F-9BA6E13B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1B61F40-0C06-5A33-55B8-4D066C49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0609F74-DBA4-B9A8-60B7-A0E73D3B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C8F3A0-79C1-3AD3-66C4-91BE1567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BF58E9-431D-CC0F-7D33-A847822C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14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8F13012A-8F97-6618-729C-CE36B90AB7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343481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589E-9485-2614-6318-A224012E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7C52CC-4B7F-9C62-2105-37CA1971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眾人用石頭打死司提反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6AEB47-1513-674D-802A-BB653484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60504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54</a:t>
            </a:r>
            <a:r>
              <a:rPr lang="zh-TW" altLang="en-US" sz="2400" dirty="0"/>
              <a:t>眾人聽見這些話，心中極其惱怒，向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咬牙切齒。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55</a:t>
            </a:r>
            <a:r>
              <a:rPr lang="zh-TW" altLang="en-US" sz="2400" dirty="0"/>
              <a:t>但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滿有聖靈，定睛望天，看見上帝的榮耀，又看見耶穌站在上帝的右邊， 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56</a:t>
            </a:r>
            <a:r>
              <a:rPr lang="zh-TW" altLang="en-US" sz="2400" dirty="0"/>
              <a:t>就說：「我看見天開了，人子站在上帝的右邊。」 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57</a:t>
            </a:r>
            <a:r>
              <a:rPr lang="zh-TW" altLang="en-US" sz="2400" dirty="0"/>
              <a:t>眾人大聲喊叫，摀著耳朵，齊心衝向他， 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58</a:t>
            </a:r>
            <a:r>
              <a:rPr lang="zh-TW" altLang="en-US" sz="2400" dirty="0"/>
              <a:t>把他推到城外，用石頭打他。作見證的人把他們的衣裳放在一個名叫</a:t>
            </a:r>
            <a:r>
              <a:rPr lang="zh-TW" altLang="en-US" sz="2400" u="sng" dirty="0"/>
              <a:t>掃羅</a:t>
            </a:r>
            <a:r>
              <a:rPr lang="zh-TW" altLang="en-US" sz="2400" dirty="0"/>
              <a:t>的青年腳前。 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59</a:t>
            </a:r>
            <a:r>
              <a:rPr lang="zh-TW" altLang="en-US" sz="2400" dirty="0"/>
              <a:t>他們正用石頭打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的時候，他呼求說：「主耶穌啊，求你接納我的靈魂！」 </a:t>
            </a:r>
            <a:endParaRPr lang="en-US" altLang="zh-TW" sz="2400" dirty="0"/>
          </a:p>
          <a:p>
            <a:pPr marL="355600" indent="-355600">
              <a:spcBef>
                <a:spcPts val="1200"/>
              </a:spcBef>
            </a:pPr>
            <a:r>
              <a:rPr lang="en-US" altLang="zh-TW" sz="2400" dirty="0"/>
              <a:t>60</a:t>
            </a:r>
            <a:r>
              <a:rPr lang="zh-TW" altLang="en-US" sz="2400" dirty="0"/>
              <a:t>然後他跪下來，大聲喊著：「主啊，不要將這罪歸於他們！」說了這話，就長眠了。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F44C88E1-C8D3-7AFD-7834-1ADBA8B6D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0786AC9-659F-335F-25DA-1F4BE0C5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74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458C-BF36-55DF-8E56-5232EE2B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EFAFC-8282-EC24-0BAF-39D0907B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19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AB073-694C-E8F7-1679-0CABA0B13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831" y="1131514"/>
            <a:ext cx="7977355" cy="4422122"/>
          </a:xfrm>
        </p:spPr>
        <p:txBody>
          <a:bodyPr>
            <a:normAutofit fontScale="25000" lnSpcReduction="20000"/>
          </a:bodyPr>
          <a:lstStyle/>
          <a:p>
            <a:pPr marL="538163" indent="-538163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9600" dirty="0"/>
              <a:t>Q1: </a:t>
            </a:r>
            <a:r>
              <a:rPr lang="zh-TW" altLang="en-US" sz="9600" dirty="0"/>
              <a:t>為何上帝讓司提反殉道，沒有出手救他呢？</a:t>
            </a:r>
          </a:p>
          <a:p>
            <a:pPr marL="538163" indent="-538163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9600" dirty="0"/>
              <a:t>Q2: </a:t>
            </a:r>
            <a:r>
              <a:rPr lang="zh-TW" altLang="en-US" sz="9600" dirty="0"/>
              <a:t>司提反講道，路加沒在場，怎會寫的如此清楚呢？</a:t>
            </a:r>
          </a:p>
          <a:p>
            <a:pPr marL="538163" indent="-538163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9600" dirty="0"/>
              <a:t>Q3: </a:t>
            </a:r>
            <a:r>
              <a:rPr lang="zh-TW" altLang="en-US" sz="9600" dirty="0"/>
              <a:t>司提反的講道內容，其中篇幅佔了約一半是在講誰</a:t>
            </a:r>
            <a:r>
              <a:rPr lang="en-US" altLang="zh-TW" sz="9600" dirty="0"/>
              <a:t>?</a:t>
            </a:r>
            <a:r>
              <a:rPr lang="zh-TW" altLang="en-US" sz="9600" dirty="0"/>
              <a:t>為什麼要花這麼大的篇幅去講他？</a:t>
            </a:r>
          </a:p>
          <a:p>
            <a:pPr marL="538163" indent="-538163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9600" dirty="0"/>
              <a:t>Q4: </a:t>
            </a:r>
            <a:r>
              <a:rPr lang="zh-TW" altLang="en-US" sz="9600" dirty="0"/>
              <a:t>司提反講道內容，其實就是在講以色列的悖逆史，何以見得？</a:t>
            </a:r>
          </a:p>
          <a:p>
            <a:pPr marL="538163" indent="-538163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9600" dirty="0"/>
              <a:t>Q5: </a:t>
            </a:r>
            <a:r>
              <a:rPr lang="zh-TW" altLang="en-US" sz="9600" dirty="0"/>
              <a:t>當司提反被石頭打死而殉道時，最後呼喊著什麼？這樣的行為很像耶穌，耶穌在死前說了什麼？</a:t>
            </a:r>
            <a:r>
              <a:rPr lang="en-US" altLang="zh-TW" sz="9600" dirty="0"/>
              <a:t> (</a:t>
            </a:r>
            <a:r>
              <a:rPr lang="zh-TW" altLang="en-US" sz="9600" dirty="0"/>
              <a:t>吉元</a:t>
            </a:r>
            <a:r>
              <a:rPr lang="en-US" altLang="zh-TW" sz="9600" dirty="0"/>
              <a:t>)</a:t>
            </a:r>
            <a:endParaRPr lang="zh-TW" altLang="en-US" sz="96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 algn="r">
              <a:buNone/>
            </a:pPr>
            <a:r>
              <a:rPr lang="en-US" altLang="zh-TW" sz="2800" dirty="0"/>
              <a:t>(By</a:t>
            </a:r>
            <a:r>
              <a:rPr lang="zh-TW" altLang="en-US" sz="2800" dirty="0"/>
              <a:t>吉元，</a:t>
            </a:r>
            <a:r>
              <a:rPr lang="en-US" altLang="zh-TW" sz="2800" dirty="0"/>
              <a:t>2025.06.24)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3F51FCF9-B046-8A3D-B31D-CA390E25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186" y="-168088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48286B2A-5D71-D33C-337B-2D38A9F13F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16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86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D174C-A943-B5CE-6242-27C2DFDAE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0A78F7-AA1E-1F03-AD51-6C60A4DC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669CD1-4823-E3D6-FC80-348FF10B8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48" y="822769"/>
            <a:ext cx="11449052" cy="113930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dirty="0"/>
              <a:t>Q1: </a:t>
            </a:r>
            <a:r>
              <a:rPr lang="zh-TW" altLang="en-US" sz="3200" dirty="0"/>
              <a:t>為何上帝讓司提反殉道，沒有出手救他呢？</a:t>
            </a:r>
            <a:endParaRPr lang="en-US" altLang="zh-TW" sz="3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3200" dirty="0">
                <a:hlinkClick r:id="rId2" action="ppaction://hlinksldjump"/>
              </a:rPr>
              <a:t>使徒行傳 </a:t>
            </a:r>
            <a:r>
              <a:rPr lang="en-US" altLang="zh-TW" sz="3200" dirty="0">
                <a:hlinkClick r:id="rId2" action="ppaction://hlinksldjump"/>
              </a:rPr>
              <a:t>7:55-60</a:t>
            </a:r>
            <a:endParaRPr lang="en-US" altLang="zh-TW" sz="3200" dirty="0"/>
          </a:p>
        </p:txBody>
      </p:sp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01C3A397-D290-C3F0-E8DD-F9E20070C5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17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AADD10F-444F-1D53-61C4-44739AD7F19C}"/>
              </a:ext>
            </a:extLst>
          </p:cNvPr>
          <p:cNvSpPr txBox="1">
            <a:spLocks/>
          </p:cNvSpPr>
          <p:nvPr/>
        </p:nvSpPr>
        <p:spPr>
          <a:xfrm>
            <a:off x="838200" y="2444168"/>
            <a:ext cx="8414499" cy="442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回應：</a:t>
            </a:r>
            <a:b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上帝並非總是以人能理解的方式施行拯救。司提反的殉道成為早期教會的轉捩點，其死促使信徒四散傳福音（徒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8:1-4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）。他的殉道見證了堅定的信仰，並預表耶穌的受苦，成為歷代殉道者的榜樣。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經文參照：</a:t>
            </a:r>
            <a:endParaRPr lang="zh-TW" altLang="en-US" sz="9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羅馬書 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8:28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：「萬事都互相效力，叫愛神的人得益處」</a:t>
            </a: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65EBE40E-6DF8-3CA2-341E-AA848884F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504385"/>
              </p:ext>
            </p:extLst>
          </p:nvPr>
        </p:nvGraphicFramePr>
        <p:xfrm>
          <a:off x="8727141" y="3809907"/>
          <a:ext cx="3409575" cy="304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3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35A1A-38F5-1E64-E543-D7A452D5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BA9A0-A9D3-A6A7-3152-8835B9D8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75" y="-21199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B55FA1-C0FB-EDF2-B1D6-2E1AC7F2A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227" y="777127"/>
            <a:ext cx="9057716" cy="158479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3200" dirty="0"/>
              <a:t>Q2: </a:t>
            </a:r>
            <a:r>
              <a:rPr lang="zh-TW" altLang="en-US" sz="3200" dirty="0"/>
              <a:t>司提反講道，路加沒在場，怎會寫的如此清楚呢？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55D5B90B-75A6-6554-C6D7-A41E4BF1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19" y="-193124"/>
            <a:ext cx="2169459" cy="3348112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7FC26A90-A44B-59F0-E5F1-4D920E087E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18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661232F-7C0C-797C-DC6E-06146CB440EE}"/>
              </a:ext>
            </a:extLst>
          </p:cNvPr>
          <p:cNvSpPr txBox="1">
            <a:spLocks/>
          </p:cNvSpPr>
          <p:nvPr/>
        </p:nvSpPr>
        <p:spPr>
          <a:xfrm>
            <a:off x="964825" y="2102690"/>
            <a:ext cx="10929097" cy="442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回應：</a:t>
            </a:r>
            <a:b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路加可能根據當時在場信徒的口述（如保羅或其他門徒）詳細記錄。初代教會重視口傳記憶，對重要講道能準確轉述。更重要的是，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《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使徒行傳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》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是由聖靈感動而寫成（參提後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3:16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）。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經文參照：</a:t>
            </a:r>
            <a:endParaRPr lang="zh-TW" altLang="en-US" sz="9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路加福音開頭強調「照著傳道的人從起初親眼看見又傳給我們的」（路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1:2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）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提摩太後書 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3:16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：「聖經都是神所默示的，於教訓、督責、使人歸正，教導人學義都是有益的」</a:t>
            </a:r>
          </a:p>
        </p:txBody>
      </p:sp>
    </p:spTree>
    <p:extLst>
      <p:ext uri="{BB962C8B-B14F-4D97-AF65-F5344CB8AC3E}">
        <p14:creationId xmlns:p14="http://schemas.microsoft.com/office/powerpoint/2010/main" val="21537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7D63-B629-32E1-EC40-9610021E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4E26A2-0E4E-94AA-A5A4-21E150E4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76" y="-168088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4FEFFF-5C4E-174D-DC7C-32C4BC72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567" y="656385"/>
            <a:ext cx="9427815" cy="292501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dirty="0"/>
              <a:t>Q3: </a:t>
            </a:r>
            <a:r>
              <a:rPr lang="zh-TW" altLang="en-US" sz="3200" dirty="0"/>
              <a:t>司提反的講道內容，其中篇幅佔了約一半是在講誰？</a:t>
            </a:r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使徒行傳 </a:t>
            </a:r>
            <a:r>
              <a:rPr lang="en-US" altLang="zh-TW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7:20-44</a:t>
            </a:r>
            <a:endParaRPr lang="en-US" altLang="zh-TW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3200" dirty="0"/>
              <a:t>為什麼要花這麼大的篇幅去講他？</a:t>
            </a:r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 action="ppaction://hlinksldjump"/>
              </a:rPr>
              <a:t>使徒行傳</a:t>
            </a:r>
            <a:r>
              <a:rPr lang="en-US" altLang="zh-TW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 action="ppaction://hlinksldjump"/>
              </a:rPr>
              <a:t>7:35</a:t>
            </a:r>
            <a:endParaRPr lang="zh-TW" altLang="en-US" sz="3200" dirty="0"/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6F416AD2-B10E-59AD-7F84-ABFB02F76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5732" y="0"/>
            <a:ext cx="2485465" cy="2978523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F66C085D-4894-0B2D-E040-43F9A18BEC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19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E7B618D-A919-2F79-987A-C57F3AFB7875}"/>
              </a:ext>
            </a:extLst>
          </p:cNvPr>
          <p:cNvSpPr txBox="1">
            <a:spLocks/>
          </p:cNvSpPr>
          <p:nvPr/>
        </p:nvSpPr>
        <p:spPr>
          <a:xfrm>
            <a:off x="831476" y="3084465"/>
            <a:ext cx="11016563" cy="3889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回應：</a:t>
            </a:r>
            <a:b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司提反講道中，約一半篇幅是講「摩西」。他透過摩西的生平強調以色列人一再拒絕上帝所興起的拯救者。這是為了引導聽眾明白：如今他們同樣拒絕了神差來的耶穌。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經文參照：</a:t>
            </a:r>
            <a:endParaRPr lang="zh-TW" altLang="en-US" sz="9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 action="ppaction://hlinksldjump"/>
              </a:rPr>
              <a:t>7:35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：「這摩西就是他們所不承認的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…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上帝卻藉著他作君王作救贖者」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(By</a:t>
            </a: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吉元，</a:t>
            </a: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2025.06.24)</a:t>
            </a:r>
          </a:p>
        </p:txBody>
      </p:sp>
    </p:spTree>
    <p:extLst>
      <p:ext uri="{BB962C8B-B14F-4D97-AF65-F5344CB8AC3E}">
        <p14:creationId xmlns:p14="http://schemas.microsoft.com/office/powerpoint/2010/main" val="2277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365" y="948825"/>
            <a:ext cx="5375169" cy="323697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要照亮坐在黑暗中死蔭裏</a:t>
            </a:r>
            <a:br>
              <a:rPr lang="en-US" altLang="zh-TW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的人，把我們的腳引到平</a:t>
            </a:r>
            <a:br>
              <a:rPr lang="en-US" altLang="zh-TW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安的路上。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6971" y="4546426"/>
            <a:ext cx="2184696" cy="510474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n-US" altLang="zh-TW" sz="3600" dirty="0">
                <a:solidFill>
                  <a:srgbClr val="373737"/>
                </a:solidFill>
                <a:latin typeface="Arial" panose="020B0604020202020204" pitchFamily="34" charset="0"/>
                <a:cs typeface="+mj-cs"/>
              </a:rPr>
              <a:t>(</a:t>
            </a:r>
            <a:r>
              <a:rPr lang="zh-TW" altLang="en-US" sz="3600" dirty="0">
                <a:solidFill>
                  <a:srgbClr val="373737"/>
                </a:solidFill>
                <a:latin typeface="Arial" panose="020B0604020202020204" pitchFamily="34" charset="0"/>
                <a:cs typeface="+mj-cs"/>
              </a:rPr>
              <a:t>路加</a:t>
            </a:r>
            <a:r>
              <a:rPr lang="en-US" altLang="zh-TW" sz="3600" dirty="0">
                <a:solidFill>
                  <a:srgbClr val="373737"/>
                </a:solidFill>
                <a:latin typeface="Arial" panose="020B0604020202020204" pitchFamily="34" charset="0"/>
                <a:cs typeface="+mj-cs"/>
              </a:rPr>
              <a:t>1:79)</a:t>
            </a:r>
          </a:p>
        </p:txBody>
      </p:sp>
      <p:pic>
        <p:nvPicPr>
          <p:cNvPr id="8" name="圖片版面配置區 7" descr="日落時的群山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6646D6-3CA7-0E62-E05E-42E7D298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87840"/>
            <a:ext cx="5600701" cy="66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2B32-C54B-91F2-D594-2C5074B3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8CA80-3F2A-40F2-2B1B-4F36ACC2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-109911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72A0B0-5FC7-1106-A62C-4DEDED738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622" y="741550"/>
            <a:ext cx="9354671" cy="1860456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dirty="0"/>
              <a:t>Q4: </a:t>
            </a:r>
            <a:r>
              <a:rPr lang="zh-TW" altLang="en-US" sz="3200" dirty="0"/>
              <a:t>司提反講道內容，其實就是在講以色列的悖逆史，何以見得？</a:t>
            </a:r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使徒行傳 </a:t>
            </a:r>
            <a:r>
              <a:rPr lang="en-US" altLang="zh-TW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7:51-52</a:t>
            </a:r>
            <a:endParaRPr lang="zh-TW" altLang="en-US" sz="3200" dirty="0"/>
          </a:p>
          <a:p>
            <a:pPr>
              <a:lnSpc>
                <a:spcPct val="170000"/>
              </a:lnSpc>
              <a:spcBef>
                <a:spcPts val="600"/>
              </a:spcBef>
            </a:pPr>
            <a:endParaRPr lang="en-US" altLang="zh-TW" sz="2800" dirty="0"/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17A89982-3DA0-07CE-7CBA-D6D995CAD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3156" y="-376518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7C23026C-41CA-A6A1-AA70-3A152D0D48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20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E0F63D4-92F3-7A1D-F59F-A4EC2E6C7494}"/>
              </a:ext>
            </a:extLst>
          </p:cNvPr>
          <p:cNvSpPr txBox="1">
            <a:spLocks/>
          </p:cNvSpPr>
          <p:nvPr/>
        </p:nvSpPr>
        <p:spPr>
          <a:xfrm>
            <a:off x="797857" y="2615220"/>
            <a:ext cx="10105465" cy="442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回應：</a:t>
            </a:r>
            <a:b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司提反從亞伯拉罕、約瑟、摩西談起，指出歷代以色列人都不順從上帝，也常拒絕祂所差遣的人，甚至拜偶像、背棄律法。他直指當前的宗教領袖也一樣悖逆，殺害義者耶穌。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經文參照：</a:t>
            </a:r>
            <a:endParaRPr lang="zh-TW" altLang="en-US" sz="9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hlinkClick r:id="rId5" action="ppaction://hlinksldjump"/>
              </a:rPr>
              <a:t>7:39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：「我們的祖宗不肯聽從，竟棄絕他，心裡歸向埃及」</a:t>
            </a: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7576-248F-22C0-7C30-A93ED1548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BA65A-D43B-FBA1-3311-296BF3C5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088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第七章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B4CCDE-39C6-87DC-A39A-B999BF2E9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48" y="694485"/>
            <a:ext cx="9299763" cy="442212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dirty="0"/>
              <a:t>Q5: </a:t>
            </a:r>
            <a:r>
              <a:rPr lang="zh-TW" altLang="en-US" sz="3200" dirty="0"/>
              <a:t>當司提反被石頭打死而殉道時，最後呼喊著什麼？</a:t>
            </a:r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使徒行傳 </a:t>
            </a:r>
            <a:r>
              <a:rPr lang="en-US" altLang="zh-TW" sz="32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 action="ppaction://hlinksldjump"/>
              </a:rPr>
              <a:t>7:59-60</a:t>
            </a:r>
            <a:r>
              <a:rPr lang="zh-TW" altLang="en-US" sz="3200" dirty="0"/>
              <a:t>這樣的行為很像耶穌，耶穌在死前說了什麼？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792472F2-A759-30A5-409A-CD3189483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6774" y="-389964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BF234010-6136-B214-ED37-2108550AED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21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17934AB-F1DC-15E2-39C1-F9E91DE2CD4A}"/>
              </a:ext>
            </a:extLst>
          </p:cNvPr>
          <p:cNvSpPr txBox="1">
            <a:spLocks/>
          </p:cNvSpPr>
          <p:nvPr/>
        </p:nvSpPr>
        <p:spPr>
          <a:xfrm>
            <a:off x="769842" y="3134754"/>
            <a:ext cx="10942545" cy="442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回應：</a:t>
            </a:r>
            <a:b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司提反臨死時說：「主啊，不要將這罪歸於他們！」（徒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7:60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），與耶穌在十架上的禱告「父啊，赦免他們，因為他們所做的，他們不曉得」（路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23:34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）幾乎一致，表明饒恕與愛的心。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經文參照：</a:t>
            </a:r>
            <a:endParaRPr lang="zh-TW" altLang="en-US" sz="9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路加福音 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23:34</a:t>
            </a:r>
            <a:r>
              <a:rPr lang="zh-TW" altLang="en-US" sz="9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：「父啊，赦免他們，因為他們所做的，他們不曉得」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0D0C2-8A7D-2A69-43C8-84D91B96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9A0AA29-E0E0-36F8-E821-6FC868A1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E3FE7C-0CDB-6EE1-2DEF-9654552BD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80507B-EDE8-F5AB-AE2D-7CCD853A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74046F-05AE-1C5C-8EE4-D2499C84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22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300A85C2-7D30-8DB4-46D8-A5A01789C8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275565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12632-A500-4AA3-001D-88EB1358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3F5007-9B10-F347-CBC3-E88F3849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8:1-3</a:t>
            </a:r>
            <a:br>
              <a:rPr lang="en-US" altLang="zh-TW" b="1" dirty="0"/>
            </a:br>
            <a:r>
              <a:rPr lang="zh-TW" altLang="en-US" b="1" dirty="0"/>
              <a:t>掃羅迫害教會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70329B-2693-641E-B89B-5D78FD2B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6" y="1605043"/>
            <a:ext cx="11819965" cy="4320916"/>
          </a:xfrm>
        </p:spPr>
        <p:txBody>
          <a:bodyPr rtlCol="0">
            <a:noAutofit/>
          </a:bodyPr>
          <a:lstStyle/>
          <a:p>
            <a:pPr marL="268288" indent="-268288"/>
            <a:r>
              <a:rPr lang="en-US" altLang="zh-TW" sz="2400" dirty="0"/>
              <a:t>1</a:t>
            </a:r>
            <a:r>
              <a:rPr lang="zh-TW" altLang="en-US" sz="2400" dirty="0"/>
              <a:t> </a:t>
            </a:r>
            <a:r>
              <a:rPr lang="zh-TW" altLang="en-US" sz="2400" u="sng" dirty="0"/>
              <a:t>掃羅</a:t>
            </a:r>
            <a:r>
              <a:rPr lang="zh-TW" altLang="en-US" sz="2400" dirty="0"/>
              <a:t>也贊同處死他。從那一天開始，</a:t>
            </a:r>
            <a:r>
              <a:rPr lang="zh-TW" altLang="en-US" sz="2400" u="sng" dirty="0"/>
              <a:t>耶路撒冷</a:t>
            </a:r>
            <a:r>
              <a:rPr lang="zh-TW" altLang="en-US" sz="2400" dirty="0"/>
              <a:t>的教會遭受到大迫害，除了使徒以外，眾門徒都分散在</a:t>
            </a:r>
            <a:r>
              <a:rPr lang="zh-TW" altLang="en-US" sz="2400" u="sng" dirty="0"/>
              <a:t>猶太</a:t>
            </a:r>
            <a:r>
              <a:rPr lang="zh-TW" altLang="en-US" sz="2400" dirty="0"/>
              <a:t>和</a:t>
            </a:r>
            <a:r>
              <a:rPr lang="zh-TW" altLang="en-US" sz="2400" u="sng" dirty="0"/>
              <a:t>撒瑪利亞</a:t>
            </a:r>
            <a:r>
              <a:rPr lang="zh-TW" altLang="en-US" sz="2400" dirty="0"/>
              <a:t>各處。 </a:t>
            </a:r>
            <a:endParaRPr lang="en-US" altLang="zh-TW" sz="2400" dirty="0"/>
          </a:p>
          <a:p>
            <a:pPr marL="268288" indent="-268288"/>
            <a:r>
              <a:rPr lang="en-US" altLang="zh-TW" sz="2400" dirty="0"/>
              <a:t>2</a:t>
            </a:r>
            <a:r>
              <a:rPr lang="zh-TW" altLang="en-US" sz="2400" dirty="0"/>
              <a:t>有些虔誠的人把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埋葬了，為他大大哀哭。 </a:t>
            </a:r>
            <a:endParaRPr lang="en-US" altLang="zh-TW" sz="2400" dirty="0"/>
          </a:p>
          <a:p>
            <a:pPr marL="268288" indent="-268288"/>
            <a:r>
              <a:rPr lang="en-US" altLang="zh-TW" sz="2400" dirty="0"/>
              <a:t>3</a:t>
            </a:r>
            <a:r>
              <a:rPr lang="zh-TW" altLang="en-US" sz="2400" u="sng" dirty="0"/>
              <a:t>掃羅</a:t>
            </a:r>
            <a:r>
              <a:rPr lang="zh-TW" altLang="en-US" sz="2400" dirty="0"/>
              <a:t>卻殘害教會，挨家挨戶地進去，拉著男女關在監裏。</a:t>
            </a:r>
          </a:p>
          <a:p>
            <a:pPr marL="355600" indent="-355600">
              <a:spcBef>
                <a:spcPts val="0"/>
              </a:spcBef>
            </a:pPr>
            <a:endParaRPr lang="zh-TW" altLang="en-US" sz="2400" dirty="0"/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74AE63D2-84F1-5F01-3F6D-F14DE3BA54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FC372773-D8DB-5519-068C-0363480B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291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157D-F7B7-4AC1-DADE-C9D3702A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318C057-C508-916A-0D9F-EFC52AC4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37B70D-EB61-7B7F-AEF2-3291E1D4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8E0399-A816-2685-B011-8497FAE7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BB0DF-09EB-0AC7-AA30-EA9C8DC8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24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72AB6A18-F058-B036-B19B-DD380E49BB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428756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881F9-53A9-61B3-9666-659094226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A8CA5B7-4882-CB7E-132C-69D800F0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8:4-25</a:t>
            </a:r>
            <a:br>
              <a:rPr lang="en-US" altLang="zh-TW" b="1" dirty="0"/>
            </a:br>
            <a:r>
              <a:rPr lang="zh-TW" altLang="en-US" b="1" dirty="0"/>
              <a:t>福音傳到撒瑪利亞</a:t>
            </a:r>
            <a:r>
              <a:rPr lang="en-US" altLang="zh-TW" b="1" dirty="0"/>
              <a:t>-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A13A46-D46D-B542-37A6-6A278E45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3029"/>
            <a:ext cx="12059769" cy="4320916"/>
          </a:xfrm>
        </p:spPr>
        <p:txBody>
          <a:bodyPr rtlCol="0">
            <a:noAutofit/>
          </a:bodyPr>
          <a:lstStyle/>
          <a:p>
            <a:r>
              <a:rPr lang="en-US" altLang="zh-TW" sz="2200" dirty="0"/>
              <a:t>4</a:t>
            </a:r>
            <a:r>
              <a:rPr lang="zh-TW" altLang="en-US" sz="2200" dirty="0"/>
              <a:t>那些分散的人往各地去傳福音的道。 </a:t>
            </a:r>
            <a:endParaRPr lang="en-US" altLang="zh-TW" sz="2200" dirty="0"/>
          </a:p>
          <a:p>
            <a:r>
              <a:rPr lang="en-US" altLang="zh-TW" sz="2200" dirty="0"/>
              <a:t>5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下</a:t>
            </a:r>
            <a:r>
              <a:rPr lang="zh-TW" altLang="en-US" sz="2200" u="sng" dirty="0"/>
              <a:t>撒瑪利亞城</a:t>
            </a:r>
            <a:r>
              <a:rPr lang="zh-TW" altLang="en-US" sz="2200" dirty="0"/>
              <a:t>去，向當地人宣講基督。 </a:t>
            </a:r>
            <a:endParaRPr lang="en-US" altLang="zh-TW" sz="2200" dirty="0"/>
          </a:p>
          <a:p>
            <a:r>
              <a:rPr lang="en-US" altLang="zh-TW" sz="2200" dirty="0"/>
              <a:t>6</a:t>
            </a:r>
            <a:r>
              <a:rPr lang="zh-TW" altLang="en-US" sz="2200" dirty="0"/>
              <a:t>眾人都聚精會神，同心合意地聽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所說的話，一邊聽他的話，一邊看他所行的神蹟。 </a:t>
            </a:r>
            <a:endParaRPr lang="en-US" altLang="zh-TW" sz="2200" dirty="0"/>
          </a:p>
          <a:p>
            <a:r>
              <a:rPr lang="en-US" altLang="zh-TW" sz="2200" dirty="0"/>
              <a:t>7</a:t>
            </a:r>
            <a:r>
              <a:rPr lang="zh-TW" altLang="en-US" sz="2200" dirty="0"/>
              <a:t>因為有許多人被污靈附著，那些污靈大聲呼叫，從他們身上出來；還有許多癱瘓的、瘸腿的都得了醫治。 </a:t>
            </a:r>
            <a:endParaRPr lang="en-US" altLang="zh-TW" sz="2200" dirty="0"/>
          </a:p>
          <a:p>
            <a:r>
              <a:rPr lang="en-US" altLang="zh-TW" sz="2200" dirty="0"/>
              <a:t>8</a:t>
            </a:r>
            <a:r>
              <a:rPr lang="zh-TW" altLang="en-US" sz="2200" dirty="0"/>
              <a:t>那城裏，有極大的喜樂。</a:t>
            </a:r>
          </a:p>
          <a:p>
            <a:r>
              <a:rPr lang="en-US" altLang="zh-TW" sz="2200" dirty="0"/>
              <a:t>9</a:t>
            </a:r>
            <a:r>
              <a:rPr lang="zh-TW" altLang="en-US" sz="2200" dirty="0"/>
              <a:t>有一個人名叫</a:t>
            </a:r>
            <a:r>
              <a:rPr lang="zh-TW" altLang="en-US" sz="2200" u="sng" dirty="0"/>
              <a:t>西門</a:t>
            </a:r>
            <a:r>
              <a:rPr lang="zh-TW" altLang="en-US" sz="2200" dirty="0"/>
              <a:t>，向來在那城裏行邪術，自命為大人物，使</a:t>
            </a:r>
            <a:r>
              <a:rPr lang="zh-TW" altLang="en-US" sz="2200" u="sng" dirty="0"/>
              <a:t>撒瑪利亞</a:t>
            </a:r>
            <a:r>
              <a:rPr lang="zh-TW" altLang="en-US" sz="2200" dirty="0"/>
              <a:t>的居民驚奇。 </a:t>
            </a:r>
            <a:endParaRPr lang="en-US" altLang="zh-TW" sz="2200" dirty="0"/>
          </a:p>
          <a:p>
            <a:r>
              <a:rPr lang="en-US" altLang="zh-TW" sz="2200" dirty="0"/>
              <a:t>10</a:t>
            </a:r>
            <a:r>
              <a:rPr lang="zh-TW" altLang="en-US" sz="2200" dirty="0"/>
              <a:t>所有的人，從小到大都聽從他，說：「這個人就是上帝的能力，那稱為大能者的。」 </a:t>
            </a:r>
            <a:endParaRPr lang="en-US" altLang="zh-TW" sz="2200" dirty="0"/>
          </a:p>
          <a:p>
            <a:r>
              <a:rPr lang="en-US" altLang="zh-TW" sz="2200" dirty="0"/>
              <a:t>11</a:t>
            </a:r>
            <a:r>
              <a:rPr lang="zh-TW" altLang="en-US" sz="2200" dirty="0"/>
              <a:t>他們聽從他，因他很久以來用邪術使他們驚奇。 </a:t>
            </a:r>
            <a:endParaRPr lang="en-US" altLang="zh-TW" sz="2200" dirty="0"/>
          </a:p>
          <a:p>
            <a:r>
              <a:rPr lang="en-US" altLang="zh-TW" sz="2200" dirty="0"/>
              <a:t>12</a:t>
            </a:r>
            <a:r>
              <a:rPr lang="zh-TW" altLang="en-US" sz="2200" dirty="0"/>
              <a:t>當他們信了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所傳上帝國的福音和耶穌基督的名，連男帶女都受了洗。 </a:t>
            </a:r>
            <a:endParaRPr lang="en-US" altLang="zh-TW" sz="2200" dirty="0"/>
          </a:p>
          <a:p>
            <a:r>
              <a:rPr lang="en-US" altLang="zh-TW" sz="2200" dirty="0"/>
              <a:t>13</a:t>
            </a:r>
            <a:r>
              <a:rPr lang="zh-TW" altLang="en-US" sz="2200" u="sng" dirty="0"/>
              <a:t>西門</a:t>
            </a:r>
            <a:r>
              <a:rPr lang="zh-TW" altLang="en-US" sz="2200" dirty="0"/>
              <a:t>自己也信了；既受了洗，就常與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在一處，看見他所行的神蹟和大異能，就覺得很驚奇。</a:t>
            </a: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CC5DDB33-2FBD-415B-2AF5-371BB80140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EB83AD7-D73E-5F10-6568-557D962B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8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2F96-E967-343F-C991-A37ABA21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6C812EE-4654-F45B-7A5A-AC595125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8</a:t>
            </a:r>
            <a:br>
              <a:rPr lang="en-US" altLang="zh-TW" b="1" dirty="0"/>
            </a:br>
            <a:r>
              <a:rPr lang="zh-TW" altLang="en-US" b="1" dirty="0"/>
              <a:t>福音傳到撒瑪利亞</a:t>
            </a:r>
            <a:r>
              <a:rPr lang="en-US" altLang="zh-TW" b="1" dirty="0"/>
              <a:t>-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B8A19B-C8A3-0993-4659-DBD08FCA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6" y="1605043"/>
            <a:ext cx="11819965" cy="4320916"/>
          </a:xfrm>
        </p:spPr>
        <p:txBody>
          <a:bodyPr rtlCol="0">
            <a:noAutofit/>
          </a:bodyPr>
          <a:lstStyle/>
          <a:p>
            <a:r>
              <a:rPr lang="en-US" altLang="zh-TW" sz="2200" dirty="0"/>
              <a:t>14</a:t>
            </a:r>
            <a:r>
              <a:rPr lang="zh-TW" altLang="en-US" sz="2200" dirty="0"/>
              <a:t>在</a:t>
            </a:r>
            <a:r>
              <a:rPr lang="zh-TW" altLang="en-US" sz="2200" u="sng" dirty="0"/>
              <a:t>耶路撒冷</a:t>
            </a:r>
            <a:r>
              <a:rPr lang="zh-TW" altLang="en-US" sz="2200" dirty="0"/>
              <a:t>的使徒聽見</a:t>
            </a:r>
            <a:r>
              <a:rPr lang="zh-TW" altLang="en-US" sz="2200" u="sng" dirty="0"/>
              <a:t>撒瑪利亞</a:t>
            </a:r>
            <a:r>
              <a:rPr lang="zh-TW" altLang="en-US" sz="2200" dirty="0"/>
              <a:t>人領受了上帝的道，就打發</a:t>
            </a:r>
            <a:r>
              <a:rPr lang="zh-TW" altLang="en-US" sz="2200" u="sng" dirty="0"/>
              <a:t>彼得</a:t>
            </a:r>
            <a:r>
              <a:rPr lang="zh-TW" altLang="en-US" sz="2200" dirty="0"/>
              <a:t>和</a:t>
            </a:r>
            <a:r>
              <a:rPr lang="zh-TW" altLang="en-US" sz="2200" u="sng" dirty="0"/>
              <a:t>約翰</a:t>
            </a:r>
            <a:r>
              <a:rPr lang="zh-TW" altLang="en-US" sz="2200" dirty="0"/>
              <a:t>到他們那裏去。 </a:t>
            </a:r>
            <a:endParaRPr lang="en-US" altLang="zh-TW" sz="2200" dirty="0"/>
          </a:p>
          <a:p>
            <a:r>
              <a:rPr lang="en-US" altLang="zh-TW" sz="2200" dirty="0"/>
              <a:t>15</a:t>
            </a:r>
            <a:r>
              <a:rPr lang="zh-TW" altLang="en-US" sz="2200" dirty="0"/>
              <a:t>兩個人下去，就為他們禱告，要讓他們領受聖靈，</a:t>
            </a:r>
            <a:r>
              <a:rPr lang="en-US" altLang="zh-TW" sz="2200" dirty="0"/>
              <a:t>16</a:t>
            </a:r>
            <a:r>
              <a:rPr lang="zh-TW" altLang="en-US" sz="2200" dirty="0"/>
              <a:t>因為聖靈還沒有降在他們任何一個人身上，他們只奉主耶穌的名受了洗。 </a:t>
            </a:r>
            <a:endParaRPr lang="en-US" altLang="zh-TW" sz="2200" dirty="0"/>
          </a:p>
          <a:p>
            <a:r>
              <a:rPr lang="en-US" altLang="zh-TW" sz="2200" dirty="0"/>
              <a:t>17</a:t>
            </a:r>
            <a:r>
              <a:rPr lang="zh-TW" altLang="en-US" sz="2200" dirty="0"/>
              <a:t>於是使徒按手在他們頭上，他們就領受了聖靈。 </a:t>
            </a:r>
            <a:r>
              <a:rPr lang="en-US" altLang="zh-TW" sz="2200" dirty="0"/>
              <a:t>18</a:t>
            </a:r>
            <a:r>
              <a:rPr lang="zh-TW" altLang="en-US" sz="2200" u="sng" dirty="0"/>
              <a:t>西門</a:t>
            </a:r>
            <a:r>
              <a:rPr lang="zh-TW" altLang="en-US" sz="2200" dirty="0"/>
              <a:t>看見使徒一按手，就有聖靈賜下，就拿錢給使徒， </a:t>
            </a:r>
            <a:r>
              <a:rPr lang="en-US" altLang="zh-TW" sz="2200" dirty="0"/>
              <a:t>19</a:t>
            </a:r>
            <a:r>
              <a:rPr lang="zh-TW" altLang="en-US" sz="2200" dirty="0"/>
              <a:t>說：「請把這權柄也給我，使我手按著誰，誰就可以領受聖靈。」 </a:t>
            </a:r>
            <a:endParaRPr lang="en-US" altLang="zh-TW" sz="2200" dirty="0"/>
          </a:p>
          <a:p>
            <a:r>
              <a:rPr lang="en-US" altLang="zh-TW" sz="2200" dirty="0"/>
              <a:t>20</a:t>
            </a:r>
            <a:r>
              <a:rPr lang="zh-TW" altLang="en-US" sz="2200" u="sng" dirty="0"/>
              <a:t>彼得</a:t>
            </a:r>
            <a:r>
              <a:rPr lang="zh-TW" altLang="en-US" sz="2200" dirty="0"/>
              <a:t>對他說：「你的銀子和你一同滅亡吧！因為你想上帝的恩賜是可以用錢買的。 </a:t>
            </a:r>
            <a:endParaRPr lang="en-US" altLang="zh-TW" sz="2200" dirty="0"/>
          </a:p>
          <a:p>
            <a:r>
              <a:rPr lang="en-US" altLang="zh-TW" sz="2200" dirty="0"/>
              <a:t>21</a:t>
            </a:r>
            <a:r>
              <a:rPr lang="zh-TW" altLang="en-US" sz="2200" dirty="0"/>
              <a:t>你在這道上無份無關；因為你在上帝面前心懷不正。 </a:t>
            </a:r>
            <a:r>
              <a:rPr lang="en-US" altLang="zh-TW" sz="2200" dirty="0"/>
              <a:t>22</a:t>
            </a:r>
            <a:r>
              <a:rPr lang="zh-TW" altLang="en-US" sz="2200" dirty="0"/>
              <a:t>你要為你這樣的惡而悔改，祈求主，或者你心裏的意念可得赦免。 </a:t>
            </a:r>
            <a:endParaRPr lang="en-US" altLang="zh-TW" sz="2200" dirty="0"/>
          </a:p>
          <a:p>
            <a:r>
              <a:rPr lang="en-US" altLang="zh-TW" sz="2200" dirty="0"/>
              <a:t>23</a:t>
            </a:r>
            <a:r>
              <a:rPr lang="zh-TW" altLang="en-US" sz="2200" dirty="0"/>
              <a:t>我看出你正在苦膽之中，被不義捆綁著。」 </a:t>
            </a:r>
            <a:r>
              <a:rPr lang="en-US" altLang="zh-TW" sz="2200" dirty="0"/>
              <a:t>24</a:t>
            </a:r>
            <a:r>
              <a:rPr lang="zh-TW" altLang="en-US" sz="2200" u="sng" dirty="0"/>
              <a:t>西門</a:t>
            </a:r>
            <a:r>
              <a:rPr lang="zh-TW" altLang="en-US" sz="2200" dirty="0"/>
              <a:t>回答說：「請你們為我求主，使你們所說的，沒有一樣臨到我身上。」</a:t>
            </a:r>
          </a:p>
          <a:p>
            <a:r>
              <a:rPr lang="en-US" altLang="zh-TW" sz="2200" dirty="0"/>
              <a:t>25</a:t>
            </a:r>
            <a:r>
              <a:rPr lang="zh-TW" altLang="en-US" sz="2200" dirty="0"/>
              <a:t>使徒既作了見證，並且宣講了主的道，就回</a:t>
            </a:r>
            <a:r>
              <a:rPr lang="zh-TW" altLang="en-US" sz="2200" u="sng" dirty="0"/>
              <a:t>耶路撒冷</a:t>
            </a:r>
            <a:r>
              <a:rPr lang="zh-TW" altLang="en-US" sz="2200" dirty="0"/>
              <a:t>去，一路在</a:t>
            </a:r>
            <a:r>
              <a:rPr lang="zh-TW" altLang="en-US" sz="2200" u="sng" dirty="0"/>
              <a:t>撒瑪利亞</a:t>
            </a:r>
            <a:r>
              <a:rPr lang="zh-TW" altLang="en-US" sz="2200" dirty="0"/>
              <a:t>好些村莊傳揚福音。</a:t>
            </a:r>
          </a:p>
          <a:p>
            <a:pPr marL="355600" indent="-355600">
              <a:spcBef>
                <a:spcPts val="0"/>
              </a:spcBef>
            </a:pPr>
            <a:endParaRPr lang="zh-TW" altLang="en-US" sz="2200" dirty="0"/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6126FE4B-5B5B-B180-4F3E-0B60DC88FA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48B1F859-0D6B-3C74-7F11-CC01A164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678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0163-0D93-0D9D-0BA3-AB0158EC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5E072F8-B760-52F1-CDBF-ED2D184C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24E26D-BA21-463C-0C94-68CA92FE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7CC1AC-98A4-655F-3164-53EFD6DE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67ED9A-AD6D-FFD4-653C-2FEC4093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27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F739377F-4202-A30B-B68C-0E2D6CAE80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3703093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8E4E-C11F-D53A-5A90-B08C7034B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00DB9CB-1F69-1257-1DD6-E91A5731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8:26-40</a:t>
            </a:r>
            <a:br>
              <a:rPr lang="en-US" altLang="zh-TW" b="1" dirty="0"/>
            </a:br>
            <a:r>
              <a:rPr lang="zh-TW" altLang="en-US" b="1" dirty="0"/>
              <a:t>腓利與埃塞俄比亞的太監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2D4D49-4258-DE29-F63C-D1298FCE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6" y="1454596"/>
            <a:ext cx="11819965" cy="4320916"/>
          </a:xfrm>
        </p:spPr>
        <p:txBody>
          <a:bodyPr rtlCol="0">
            <a:noAutofit/>
          </a:bodyPr>
          <a:lstStyle/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26</a:t>
            </a:r>
            <a:r>
              <a:rPr lang="zh-TW" altLang="en-US" sz="2200" dirty="0"/>
              <a:t>有主的一個使者對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說：「起來！向南走，往那從</a:t>
            </a:r>
            <a:r>
              <a:rPr lang="zh-TW" altLang="en-US" sz="2200" u="sng" dirty="0"/>
              <a:t>耶路撒冷</a:t>
            </a:r>
            <a:r>
              <a:rPr lang="zh-TW" altLang="en-US" sz="2200" dirty="0"/>
              <a:t>下</a:t>
            </a:r>
            <a:r>
              <a:rPr lang="zh-TW" altLang="en-US" sz="2200" u="sng" dirty="0"/>
              <a:t>迦薩</a:t>
            </a:r>
            <a:r>
              <a:rPr lang="zh-TW" altLang="en-US" sz="2200" dirty="0"/>
              <a:t>的路上去。」那路是曠野。 </a:t>
            </a:r>
            <a:r>
              <a:rPr lang="en-US" altLang="zh-TW" sz="2200" dirty="0"/>
              <a:t>27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就起身去了。不料，有一個</a:t>
            </a:r>
            <a:r>
              <a:rPr lang="zh-TW" altLang="en-US" sz="2200" u="sng" dirty="0"/>
              <a:t>埃塞俄比亞</a:t>
            </a:r>
            <a:r>
              <a:rPr lang="zh-TW" altLang="en-US" sz="2200" dirty="0"/>
              <a:t>人，是個有大權的太監，在</a:t>
            </a:r>
            <a:r>
              <a:rPr lang="zh-TW" altLang="en-US" sz="2200" u="sng" dirty="0"/>
              <a:t>埃塞俄比亞</a:t>
            </a:r>
            <a:r>
              <a:rPr lang="zh-TW" altLang="en-US" sz="2200" dirty="0"/>
              <a:t>女王</a:t>
            </a:r>
            <a:r>
              <a:rPr lang="zh-TW" altLang="en-US" sz="2200" u="sng" dirty="0"/>
              <a:t>甘大基</a:t>
            </a:r>
            <a:r>
              <a:rPr lang="zh-TW" altLang="en-US" sz="2200" dirty="0"/>
              <a:t>的手下總管銀庫，他上</a:t>
            </a:r>
            <a:r>
              <a:rPr lang="zh-TW" altLang="en-US" sz="2200" u="sng" dirty="0"/>
              <a:t>耶路撒冷</a:t>
            </a:r>
            <a:r>
              <a:rPr lang="zh-TW" altLang="en-US" sz="2200" dirty="0"/>
              <a:t>去禮拜。 </a:t>
            </a:r>
            <a:r>
              <a:rPr lang="en-US" altLang="zh-TW" sz="2200" dirty="0"/>
              <a:t>28</a:t>
            </a:r>
            <a:r>
              <a:rPr lang="zh-TW" altLang="en-US" sz="2200" dirty="0"/>
              <a:t>回程中，他坐在車上，正念著</a:t>
            </a:r>
            <a:r>
              <a:rPr lang="zh-TW" altLang="en-US" sz="2200" u="sng" dirty="0"/>
              <a:t>以賽亞</a:t>
            </a:r>
            <a:r>
              <a:rPr lang="zh-TW" altLang="en-US" sz="2200" dirty="0"/>
              <a:t>先知的書， </a:t>
            </a:r>
            <a:r>
              <a:rPr lang="en-US" altLang="zh-TW" sz="2200" dirty="0"/>
              <a:t>29</a:t>
            </a:r>
            <a:r>
              <a:rPr lang="zh-TW" altLang="en-US" sz="2200" dirty="0"/>
              <a:t>聖靈對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說：「你去！靠近那車走。」 </a:t>
            </a:r>
            <a:r>
              <a:rPr lang="en-US" altLang="zh-TW" sz="2200" dirty="0"/>
              <a:t>30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就跑到太監那裏，聽見他正在念</a:t>
            </a:r>
            <a:r>
              <a:rPr lang="zh-TW" altLang="en-US" sz="2200" u="sng" dirty="0"/>
              <a:t>以賽亞</a:t>
            </a:r>
            <a:r>
              <a:rPr lang="zh-TW" altLang="en-US" sz="2200" dirty="0"/>
              <a:t>先知的書，就說：「你明白你所念的嗎？」 </a:t>
            </a:r>
            <a:r>
              <a:rPr lang="en-US" altLang="zh-TW" sz="2200" dirty="0"/>
              <a:t>31</a:t>
            </a:r>
            <a:r>
              <a:rPr lang="zh-TW" altLang="en-US" sz="2200" dirty="0"/>
              <a:t>他說：「沒有人指教我，怎能明白呢？」於是他請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上車，與他同坐。 </a:t>
            </a:r>
            <a:r>
              <a:rPr lang="en-US" altLang="zh-TW" sz="2200" dirty="0"/>
              <a:t>32</a:t>
            </a:r>
            <a:r>
              <a:rPr lang="zh-TW" altLang="en-US" sz="2200" dirty="0"/>
              <a:t>他所念的那段經文是這樣：「他像羊被牽去宰殺，又像羔羊在剪毛的人手下無聲，他也是這樣不開口。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33</a:t>
            </a:r>
            <a:r>
              <a:rPr lang="zh-TW" altLang="en-US" sz="2200" dirty="0"/>
              <a:t>他卑微的時候，得不到公義的審判，誰能述說他的身世？因為他的生命從地上被奪去。」</a:t>
            </a:r>
          </a:p>
          <a:p>
            <a:pPr marL="355600" indent="-355600">
              <a:spcBef>
                <a:spcPts val="0"/>
              </a:spcBef>
            </a:pPr>
            <a:r>
              <a:rPr lang="en-US" altLang="zh-TW" sz="2200" dirty="0"/>
              <a:t>34</a:t>
            </a:r>
            <a:r>
              <a:rPr lang="zh-TW" altLang="en-US" sz="2200" dirty="0"/>
              <a:t>太監回答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說：「請問，先知說這話是指誰，是指自己，還是指別人呢？」 </a:t>
            </a:r>
            <a:r>
              <a:rPr lang="en-US" altLang="zh-TW" sz="2200" dirty="0"/>
              <a:t>35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就開口，從這段經文開始，對他傳講耶穌的福音。 </a:t>
            </a:r>
            <a:r>
              <a:rPr lang="en-US" altLang="zh-TW" sz="2200" dirty="0"/>
              <a:t>36</a:t>
            </a:r>
            <a:r>
              <a:rPr lang="zh-TW" altLang="en-US" sz="2200" dirty="0"/>
              <a:t>二人正沿路往前走，到了有水的地方，太監說：「看哪！這裏有水，有甚麼能阻止我受洗呢？」 </a:t>
            </a:r>
            <a:r>
              <a:rPr lang="en-US" altLang="zh-TW" sz="2200" dirty="0"/>
              <a:t>38</a:t>
            </a:r>
            <a:r>
              <a:rPr lang="zh-TW" altLang="en-US" sz="2200" dirty="0"/>
              <a:t>於是他吩咐把車停下來，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和太監二人一同下到水裏，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就給他施洗。 </a:t>
            </a:r>
            <a:r>
              <a:rPr lang="en-US" altLang="zh-TW" sz="2200" dirty="0"/>
              <a:t>39</a:t>
            </a:r>
            <a:r>
              <a:rPr lang="zh-TW" altLang="en-US" sz="2200" dirty="0"/>
              <a:t>他們從水裏上來，主的靈把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提了去，太監再也看不見他了，就歡歡喜喜地上路。 </a:t>
            </a:r>
            <a:r>
              <a:rPr lang="en-US" altLang="zh-TW" sz="2200" dirty="0"/>
              <a:t>40</a:t>
            </a:r>
            <a:r>
              <a:rPr lang="zh-TW" altLang="en-US" sz="2200" dirty="0"/>
              <a:t>後來有人在</a:t>
            </a:r>
            <a:r>
              <a:rPr lang="zh-TW" altLang="en-US" sz="2200" u="sng" dirty="0"/>
              <a:t>亞鎖都</a:t>
            </a:r>
            <a:r>
              <a:rPr lang="zh-TW" altLang="en-US" sz="2200" dirty="0"/>
              <a:t>遇見</a:t>
            </a:r>
            <a:r>
              <a:rPr lang="zh-TW" altLang="en-US" sz="2200" u="sng" dirty="0"/>
              <a:t>腓利</a:t>
            </a:r>
            <a:r>
              <a:rPr lang="zh-TW" altLang="en-US" sz="2200" dirty="0"/>
              <a:t>；他走遍那地方，在各城宣揚福音，一直到</a:t>
            </a:r>
            <a:r>
              <a:rPr lang="zh-TW" altLang="en-US" sz="2200" u="sng" dirty="0"/>
              <a:t>凱撒利亞</a:t>
            </a:r>
            <a:r>
              <a:rPr lang="zh-TW" altLang="en-US" sz="2200" dirty="0"/>
              <a:t>。</a:t>
            </a:r>
          </a:p>
          <a:p>
            <a:pPr marL="355600" indent="-355600">
              <a:spcBef>
                <a:spcPts val="0"/>
              </a:spcBef>
            </a:pPr>
            <a:endParaRPr lang="zh-TW" altLang="en-US" sz="2200" dirty="0"/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C0116EBE-9B7E-ABAB-56C6-C08486D48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8EE85D9-7090-E758-C9D8-FBADAE1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5379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7ABC554D-2763-A609-4811-B63E0F79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434B5-5846-1A1E-3EB6-16B4A05B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19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55AF6-E8AF-D084-B079-241ED91D0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831" y="1131513"/>
            <a:ext cx="8956863" cy="572648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2000" b="1" dirty="0"/>
              <a:t>Q1: </a:t>
            </a:r>
            <a:r>
              <a:rPr lang="zh-TW" altLang="en-US" sz="2000" b="1" dirty="0"/>
              <a:t>腓利是誰？他去哪裡傳福音？去那裏傳福音有何特別？你該去哪裡傳福音？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2000" b="1" dirty="0"/>
              <a:t>Q2: </a:t>
            </a:r>
            <a:r>
              <a:rPr lang="zh-TW" altLang="en-US" sz="2000" b="1" dirty="0"/>
              <a:t>行邪術的西門信而受洗</a:t>
            </a:r>
            <a:r>
              <a:rPr lang="en-US" altLang="zh-TW" sz="2000" b="1" dirty="0"/>
              <a:t>(8:13)</a:t>
            </a:r>
            <a:r>
              <a:rPr lang="zh-TW" altLang="en-US" sz="2000" b="1" dirty="0"/>
              <a:t>，太監也信而受洗</a:t>
            </a:r>
            <a:r>
              <a:rPr lang="en-US" altLang="zh-TW" sz="2000" b="1" dirty="0"/>
              <a:t>(8:38)</a:t>
            </a:r>
            <a:r>
              <a:rPr lang="zh-TW" altLang="en-US" sz="2000" b="1" dirty="0"/>
              <a:t>。誰是真正的信心？何以見得？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2000" b="1" dirty="0"/>
              <a:t>Q3: (8:16) “</a:t>
            </a:r>
            <a:r>
              <a:rPr lang="zh-TW" altLang="en-US" sz="2000" b="1" dirty="0"/>
              <a:t>因為聖靈還沒有降在他們一個人身上，他們只奉主耶穌的名受了洗”。這節經文是什麼意思？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2000" b="1" dirty="0"/>
              <a:t>Q4: </a:t>
            </a:r>
            <a:r>
              <a:rPr lang="zh-TW" altLang="en-US" sz="2000" b="1" dirty="0"/>
              <a:t>腓利在撒瑪利亞傳福音很有果效，但是為什麼神卻要他離開撒瑪利亞，往曠野去給一位古實的太監傳福音？這位古實的太監有何特殊之處？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TW" sz="2000" b="1" dirty="0"/>
              <a:t>Q5: </a:t>
            </a:r>
            <a:r>
              <a:rPr lang="zh-TW" altLang="en-US" sz="2000" b="1" dirty="0"/>
              <a:t>腓利傳福音給古實的太監，這是”家門口的宣教”。什麼是”家門口的宣教”？”家門口的宣教”有何優勢？</a:t>
            </a:r>
          </a:p>
          <a:p>
            <a:pPr marL="0" indent="0">
              <a:buNone/>
            </a:pPr>
            <a:endParaRPr lang="en-US" altLang="zh-TW" sz="600" dirty="0"/>
          </a:p>
          <a:p>
            <a:pPr marL="0" indent="0" algn="r">
              <a:buNone/>
            </a:pPr>
            <a:r>
              <a:rPr lang="en-US" altLang="zh-TW" sz="600" dirty="0"/>
              <a:t>(By</a:t>
            </a:r>
            <a:r>
              <a:rPr lang="zh-TW" altLang="en-US" sz="600" dirty="0"/>
              <a:t>吉元，</a:t>
            </a:r>
            <a:r>
              <a:rPr lang="en-US" altLang="zh-TW" sz="600" dirty="0"/>
              <a:t>2025.06.24)</a:t>
            </a:r>
          </a:p>
        </p:txBody>
      </p:sp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5901D40F-29BE-AC89-F8E4-B2057FC0AB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29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0D30ED18-AC3C-CD48-9E98-CCD68EB2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6603" y="-356582"/>
            <a:ext cx="28195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8568"/>
            <a:ext cx="9144000" cy="2340864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000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使徒行傳</a:t>
            </a:r>
            <a:br>
              <a:rPr lang="en-US" altLang="zh-TW" sz="6000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dirty="0">
                <a:solidFill>
                  <a:srgbClr val="FFFF00"/>
                </a:solidFill>
              </a:rPr>
              <a:t>6:8-8:40</a:t>
            </a:r>
            <a:br>
              <a:rPr lang="en-US" altLang="zh-TW" dirty="0">
                <a:solidFill>
                  <a:srgbClr val="FFFF00"/>
                </a:solidFill>
              </a:rPr>
            </a:br>
            <a:br>
              <a:rPr lang="en-US" altLang="zh-TW" dirty="0">
                <a:solidFill>
                  <a:srgbClr val="FFFF00"/>
                </a:solidFill>
              </a:rPr>
            </a:br>
            <a:r>
              <a:rPr lang="zh-TW" altLang="en-US" dirty="0">
                <a:solidFill>
                  <a:srgbClr val="FFFF00"/>
                </a:solidFill>
              </a:rPr>
              <a:t>聖靈在猶大和撒瑪利亞工作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endParaRPr lang="zh-TW" altLang="en-US" sz="6000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8BECA-1221-66A1-F578-397D42C6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088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5ACE8A-0DBD-CCE0-D96C-024395CF1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2060"/>
            <a:ext cx="9272869" cy="5726487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b="1" dirty="0"/>
              <a:t>Q1: </a:t>
            </a:r>
            <a:r>
              <a:rPr lang="zh-TW" altLang="en-US" sz="3200" b="1" dirty="0"/>
              <a:t>腓利是誰？他去哪裡傳福音？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使徒行傳 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8:5-6</a:t>
            </a:r>
            <a:r>
              <a:rPr lang="zh-TW" altLang="en-US" sz="3200" b="1" dirty="0"/>
              <a:t>去那裏傳福音有何特別？你該去哪裡傳福音？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8EE0960B-81E4-BA80-9874-E5AD60AD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9880" y="-435629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689A4FEB-5B1D-40A5-2AE1-4F984090A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30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1D58CE5-94F9-E980-BB3B-5C93DCEA4600}"/>
              </a:ext>
            </a:extLst>
          </p:cNvPr>
          <p:cNvSpPr txBox="1">
            <a:spLocks/>
          </p:cNvSpPr>
          <p:nvPr/>
        </p:nvSpPr>
        <p:spPr>
          <a:xfrm>
            <a:off x="923364" y="2322606"/>
            <a:ext cx="9995648" cy="4152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回應：</a:t>
            </a:r>
            <a:b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腓利是七位被選立的執事之一（徒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6:5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），也被稱為「傳福音的腓利」（徒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21:8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）。他去撒瑪利亞城傳福音，該地與猶太人有歷史上的仇視與宗教分歧（參約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章撒瑪利亞婦人），因此去那裡傳福音具有跨文化、打破隔閡的意義。今日的信徒也要被差遣到人們「不願意去」或「覺得不合適」的地方，如學校、職場、社區，都是我們的「撒瑪利亞」。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經文參照：</a:t>
            </a:r>
            <a:endParaRPr lang="zh-TW" altLang="en-US" sz="8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8:5-6 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：「腓利下撒瑪利亞城去，宣講基督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眾人聽見了又看見他所行的神蹟」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馬太福音 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28:19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：「所以你們要去，使萬民作我的門徒」</a:t>
            </a:r>
          </a:p>
        </p:txBody>
      </p:sp>
    </p:spTree>
    <p:extLst>
      <p:ext uri="{BB962C8B-B14F-4D97-AF65-F5344CB8AC3E}">
        <p14:creationId xmlns:p14="http://schemas.microsoft.com/office/powerpoint/2010/main" val="2364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5529A-0EEC-2642-FF0B-F2E85CA5F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69CE7-1E92-48F3-C0B0-3B2CD9A9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12" y="-55562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ADEEE3-6933-484D-47BF-887B3302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784" y="761300"/>
            <a:ext cx="9683004" cy="179088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b="1" dirty="0"/>
              <a:t>Q2: </a:t>
            </a:r>
            <a:r>
              <a:rPr lang="zh-TW" altLang="en-US" sz="3200" b="1" dirty="0"/>
              <a:t>行邪術的西門信而受洗</a:t>
            </a:r>
            <a:r>
              <a:rPr lang="en-US" altLang="zh-TW" sz="3200" b="1" dirty="0"/>
              <a:t>(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徒</a:t>
            </a:r>
            <a:r>
              <a:rPr lang="en-US" altLang="zh-TW" sz="3200" b="1" dirty="0">
                <a:hlinkClick r:id="rId2" action="ppaction://hlinksldjump"/>
              </a:rPr>
              <a:t>8:13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，太監也信而受洗</a:t>
            </a:r>
            <a:r>
              <a:rPr lang="en-US" altLang="zh-TW" sz="3200" b="1" dirty="0"/>
              <a:t>(8:38)</a:t>
            </a:r>
            <a:r>
              <a:rPr lang="zh-TW" altLang="en-US" sz="3200" b="1" dirty="0"/>
              <a:t>。誰是真正的信心？何以見得？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endParaRPr lang="en-US" altLang="zh-TW" sz="3200" dirty="0"/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A918AC8F-5132-7E61-51F3-154572910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6320" y="-356347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728DA3EB-482B-5052-7E0E-E46FFDA41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31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EFEA0C0-C667-2988-EEE1-3D9D92EE1455}"/>
              </a:ext>
            </a:extLst>
          </p:cNvPr>
          <p:cNvSpPr txBox="1">
            <a:spLocks/>
          </p:cNvSpPr>
          <p:nvPr/>
        </p:nvSpPr>
        <p:spPr>
          <a:xfrm>
            <a:off x="791136" y="2464221"/>
            <a:ext cx="9683004" cy="5726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回應：</a:t>
            </a:r>
            <a:b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西門信主後仍存心想用金錢換得聖靈的能力（徒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8:18-21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），顯示他未真正悔改，信心是虛假動機的；而太監渴慕明白聖經、真誠相信耶穌是神的兒子，表現出真正的信心（徒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8:36-38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）。由此可見，信心的真假不在於外在的受洗行為，而在於內心對基督的認識與信靠。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經文參照：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使徒行傳 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8:21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：「你在這道上無分無關，因為你的心在神面前不正」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使徒行傳 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8:37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：「我信耶穌基督是神的兒子」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</a:rPr>
              <a:t>(By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吉元，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</a:rPr>
              <a:t>2025.06.24)</a:t>
            </a:r>
          </a:p>
        </p:txBody>
      </p:sp>
    </p:spTree>
    <p:extLst>
      <p:ext uri="{BB962C8B-B14F-4D97-AF65-F5344CB8AC3E}">
        <p14:creationId xmlns:p14="http://schemas.microsoft.com/office/powerpoint/2010/main" val="18277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942A-0250-A210-532E-4A90ABC7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DA710-578E-623F-E69D-12380D19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ABE84B-0EC8-4C7A-DCA9-341E870F3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637" y="842402"/>
            <a:ext cx="9790581" cy="171926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b="1" dirty="0"/>
              <a:t>Q3: (8:16) “</a:t>
            </a:r>
            <a:r>
              <a:rPr lang="zh-TW" altLang="en-US" sz="3200" b="1" dirty="0"/>
              <a:t>因為聖靈還沒有降在他們一個人身上，他們只奉主耶穌的名受了洗”。這節經文是什麼意思？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617551E1-CF4D-10F0-CC58-0219AB3B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6774" y="-107577"/>
            <a:ext cx="2819514" cy="4351338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CB07B61F-CC5E-8F83-AC82-2BBA423C7E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32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2F3F13F-F96E-AA84-9A27-3B171A1DF97A}"/>
              </a:ext>
            </a:extLst>
          </p:cNvPr>
          <p:cNvSpPr txBox="1">
            <a:spLocks/>
          </p:cNvSpPr>
          <p:nvPr/>
        </p:nvSpPr>
        <p:spPr>
          <a:xfrm>
            <a:off x="838200" y="2552701"/>
            <a:ext cx="10191640" cy="447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回應：</a:t>
            </a:r>
            <a:b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這節經文指出，撒瑪利亞人雖已信主並受洗，但聖靈尚未內住於他們身上，直到彼得與約翰為他們按手後，聖靈才降臨（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8:17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）。這是聖靈工作的例外顯現，目的是為了顯明猶太人與撒瑪利亞人同為一體的身分，確保教會的合一與彼此接納。這不代表所有信徒受洗後都需另等候聖靈，而是早期教會階段性的神學安排。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經文參照：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哥林多前書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12:13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：「我們都從一位聖靈受洗，成了一個身體」</a:t>
            </a:r>
          </a:p>
        </p:txBody>
      </p:sp>
    </p:spTree>
    <p:extLst>
      <p:ext uri="{BB962C8B-B14F-4D97-AF65-F5344CB8AC3E}">
        <p14:creationId xmlns:p14="http://schemas.microsoft.com/office/powerpoint/2010/main" val="3357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4527-DAA5-4FDF-EE2B-1F7CEEB5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DA4756-7152-6A4D-27BA-1329BEA7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19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C1EFB0-BCCB-F49A-1263-C81EB2A9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231" y="761300"/>
            <a:ext cx="9736793" cy="232877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3200" b="1" dirty="0"/>
              <a:t>Q4: </a:t>
            </a:r>
            <a:r>
              <a:rPr lang="zh-TW" altLang="en-US" sz="3200" b="1" dirty="0"/>
              <a:t>腓利在撒瑪利亞傳福音很有果效，但是為什麼神卻要他離開撒瑪利亞，往曠野去給一位古實的太監傳福音？這位古實的太監有何特殊之處？</a:t>
            </a:r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B90C489C-12D4-BEE4-9188-63FFAC29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0432" y="825522"/>
            <a:ext cx="2156069" cy="2897936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DCB30DCD-F440-E223-7424-0FBF92D599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33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F9D0324-7F04-8EC0-DE67-3A7742B3273B}"/>
              </a:ext>
            </a:extLst>
          </p:cNvPr>
          <p:cNvSpPr txBox="1">
            <a:spLocks/>
          </p:cNvSpPr>
          <p:nvPr/>
        </p:nvSpPr>
        <p:spPr>
          <a:xfrm>
            <a:off x="773205" y="3018865"/>
            <a:ext cx="10747564" cy="423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回應：</a:t>
            </a:r>
            <a:b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神的計畫超越人的邏輯。即使撒瑪利亞正復興，神卻差遣腓利去一個看似「沒有效益」的地方，向一個單獨的靈魂傳福音。這位太監是埃提阿伯（古實）女王手下的財政大臣，屬高位敬畏神的外邦人。他回國後可能成為非洲第一位基督徒，使福音進入非洲的門戶。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</a:rPr>
              <a:t>經文參照：</a:t>
            </a:r>
            <a:endParaRPr lang="zh-TW" altLang="en-US" sz="8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使徒行傳 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8:27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：「有一個埃提阿伯人，是個有大權的太監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來耶路撒冷禮拜」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以賽亞書 </a:t>
            </a:r>
            <a:r>
              <a:rPr lang="en-US" altLang="zh-TW" sz="8000" dirty="0">
                <a:solidFill>
                  <a:schemeClr val="accent1">
                    <a:lumMod val="75000"/>
                  </a:schemeClr>
                </a:solidFill>
              </a:rPr>
              <a:t>56:3-5 </a:t>
            </a:r>
            <a:r>
              <a:rPr lang="zh-TW" altLang="en-US" sz="8000" dirty="0">
                <a:solidFill>
                  <a:schemeClr val="accent1">
                    <a:lumMod val="75000"/>
                  </a:schemeClr>
                </a:solidFill>
              </a:rPr>
              <a:t>預言太監得福音之恩</a:t>
            </a:r>
          </a:p>
        </p:txBody>
      </p:sp>
    </p:spTree>
    <p:extLst>
      <p:ext uri="{BB962C8B-B14F-4D97-AF65-F5344CB8AC3E}">
        <p14:creationId xmlns:p14="http://schemas.microsoft.com/office/powerpoint/2010/main" val="6838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08B84-A6D4-A475-A558-7FB26FC2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9BCB5-A887-BE21-55D9-6835EBA0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18" y="-163698"/>
            <a:ext cx="8211669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第八章 </a:t>
            </a:r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46E1CD-2CCF-5DD4-8BA9-FFD7B1BB6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337" y="658625"/>
            <a:ext cx="9609045" cy="155117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2800" b="1" dirty="0"/>
              <a:t>Q5: </a:t>
            </a:r>
            <a:r>
              <a:rPr lang="zh-TW" altLang="en-US" sz="2800" b="1" dirty="0"/>
              <a:t>腓利傳福音給古實的太監，這是”家門口的宣教”。什麼是”家門口的宣教”？”家門口的宣教”有何優勢？</a:t>
            </a:r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6" name="圖形 5" descr="新增 以實心填滿">
            <a:extLst>
              <a:ext uri="{FF2B5EF4-FFF2-40B4-BE49-F238E27FC236}">
                <a16:creationId xmlns:a16="http://schemas.microsoft.com/office/drawing/2014/main" id="{4A20CCBB-0B6A-D00F-6F42-EB7A1987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8897" y="-256381"/>
            <a:ext cx="2001372" cy="3153335"/>
          </a:xfrm>
          <a:prstGeom prst="rect">
            <a:avLst/>
          </a:prstGeom>
        </p:spPr>
      </p:pic>
      <p:sp>
        <p:nvSpPr>
          <p:cNvPr id="4" name="投影片編號版面配置區 3" hidden="1">
            <a:extLst>
              <a:ext uri="{FF2B5EF4-FFF2-40B4-BE49-F238E27FC236}">
                <a16:creationId xmlns:a16="http://schemas.microsoft.com/office/drawing/2014/main" id="{C29CE028-F9B5-93B2-02E1-0EF59F6AD8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altLang="zh-TW" noProof="0" smtClean="0"/>
              <a:pPr>
                <a:spcAft>
                  <a:spcPts val="600"/>
                </a:spcAft>
              </a:pPr>
              <a:t>34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261B430-3BDB-E61A-0F28-A30406E55400}"/>
              </a:ext>
            </a:extLst>
          </p:cNvPr>
          <p:cNvSpPr txBox="1">
            <a:spLocks/>
          </p:cNvSpPr>
          <p:nvPr/>
        </p:nvSpPr>
        <p:spPr>
          <a:xfrm>
            <a:off x="810072" y="4157523"/>
            <a:ext cx="11381928" cy="65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優勢包括：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語言與文化相通、無需大筆經費、更容易建立長期關係、可結合日常生活即時行動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A85E428-8C27-1276-8ADE-5CA943002680}"/>
              </a:ext>
            </a:extLst>
          </p:cNvPr>
          <p:cNvSpPr txBox="1">
            <a:spLocks/>
          </p:cNvSpPr>
          <p:nvPr/>
        </p:nvSpPr>
        <p:spPr>
          <a:xfrm>
            <a:off x="845931" y="2134347"/>
            <a:ext cx="11381928" cy="212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回應：</a:t>
            </a:r>
            <a:b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“家門口的宣教”是指在生活周遭（如鄰居、通勤途中、超市、職場等）傳揚福音。腓利只需順服一步，神就安排太監前來。這種宣教方式易於實踐、不需遠行、與人接觸自然，適合現代信徒活出見證與主動分享。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7CD045B-CF6F-8A3A-BFCD-BFE23A04BF5C}"/>
              </a:ext>
            </a:extLst>
          </p:cNvPr>
          <p:cNvSpPr txBox="1">
            <a:spLocks/>
          </p:cNvSpPr>
          <p:nvPr/>
        </p:nvSpPr>
        <p:spPr>
          <a:xfrm>
            <a:off x="810072" y="4789966"/>
            <a:ext cx="11381928" cy="1856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經文參照：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>
              <a:lnSpc>
                <a:spcPct val="17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使徒行傳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1:8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：「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並要在耶路撒冷、猶太全地和撒瑪利亞，直到地極，作我的見證」</a:t>
            </a:r>
          </a:p>
          <a:p>
            <a:pPr marL="216000">
              <a:lnSpc>
                <a:spcPct val="17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馬可福音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5:19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：「回家去，將神為你所作的是何等大的事，告訴他們」</a:t>
            </a:r>
            <a:endParaRPr lang="en-US" altLang="zh-TW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78D76-C0B0-1A58-45A5-913B6596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美年輕人為什麼選五旬節派教會？揭開</a:t>
            </a:r>
            <a:r>
              <a:rPr lang="en-US" altLang="zh-TW" dirty="0"/>
              <a:t>10</a:t>
            </a:r>
            <a:r>
              <a:rPr lang="zh-TW" altLang="en-US" dirty="0"/>
              <a:t>大吸引人的靈恩動力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8B304B-4C84-CEAF-7B5A-F2AD785EC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9045" y="1541998"/>
            <a:ext cx="5991471" cy="4351338"/>
          </a:xfrm>
        </p:spPr>
        <p:txBody>
          <a:bodyPr>
            <a:normAutofit lnSpcReduction="10000"/>
          </a:bodyPr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年輕人渴望體驗，而非僅僅教義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重視聖靈的能力 來見證信仰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相信神蹟與超自然干預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強烈的集體禱告文化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倚靠聖靈勝過肉體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6.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裝備驅趕邪靈與破除壓制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7.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有力而真實的敬拜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8.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與城市貧民的歷史連結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9.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跨越種族與階級的合一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0.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對聖經超自然真理的堅持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5C0E0A-9902-9FCE-6AD4-7753019C2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8870" y="6004110"/>
            <a:ext cx="11261912" cy="161168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2025-06-10 </a:t>
            </a:r>
            <a:r>
              <a:rPr lang="zh-TW" altLang="en-US" dirty="0"/>
              <a:t>基督教論壇報 </a:t>
            </a:r>
            <a:r>
              <a:rPr lang="en-US" altLang="zh-TW" dirty="0"/>
              <a:t>/ </a:t>
            </a:r>
            <a:r>
              <a:rPr lang="zh-TW" altLang="en-US" dirty="0"/>
              <a:t>普世教會</a:t>
            </a:r>
            <a:endParaRPr lang="en-US" altLang="zh-TW" dirty="0"/>
          </a:p>
          <a:p>
            <a:r>
              <a:rPr lang="hsb-DE" altLang="zh-TW" dirty="0"/>
              <a:t>https://ct.org.tw/html/news/3-3.php?cat=13&amp;article=1401650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79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00F2A-DE55-057E-BFBD-AB368472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079" y="0"/>
            <a:ext cx="674818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主禱文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BA8AC3-0740-B9DF-C10B-BC82BCEC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2341" y="1176618"/>
            <a:ext cx="7579659" cy="57284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我們在天上的父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願人都尊你的名為聖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願你的國降臨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願你的旨意行在地上 如同行在天上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我們日用的飲食 今日賜給我們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免我們的債 如同我們免了人的債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不叫我們遇見試探 救我們脫離兇惡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因為國度、權柄、榮耀 全是你的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直到永遠</a:t>
            </a:r>
            <a:endParaRPr lang="en-US" altLang="zh-TW" sz="28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阿門</a:t>
            </a:r>
          </a:p>
        </p:txBody>
      </p:sp>
      <p:pic>
        <p:nvPicPr>
          <p:cNvPr id="6" name="圖片 5">
            <a:hlinkClick r:id="rId2" action="ppaction://hlinkfile" tooltip="醫治的愛把我抱起來"/>
            <a:extLst>
              <a:ext uri="{FF2B5EF4-FFF2-40B4-BE49-F238E27FC236}">
                <a16:creationId xmlns:a16="http://schemas.microsoft.com/office/drawing/2014/main" id="{3F4F192E-0C36-87EF-EC0B-98CC4304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44721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B35952E-2B3E-ADED-63CD-6CFE0EAF6C1E}"/>
              </a:ext>
            </a:extLst>
          </p:cNvPr>
          <p:cNvSpPr txBox="1"/>
          <p:nvPr/>
        </p:nvSpPr>
        <p:spPr>
          <a:xfrm>
            <a:off x="566458" y="6488668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sb-DE" altLang="zh-TW" dirty="0"/>
              <a:t>https://www.youtube.com/watch?v=g49QATzM_68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30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日期版面配置區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2023/5/20</a:t>
            </a:r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37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版面配置區 8" descr="日落時的群山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圖片版面配置區 10" descr="日落時的群山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91" y="636648"/>
            <a:ext cx="5276088" cy="2276856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</a:t>
            </a:r>
          </a:p>
        </p:txBody>
      </p:sp>
      <p:pic>
        <p:nvPicPr>
          <p:cNvPr id="15" name="圖片版面配置區 14" descr="暮色中的群山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圖片版面配置區 12" descr="黎明前夜空下的群山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4E981A3-C58C-C47F-CCBB-BE6932CDC244}"/>
              </a:ext>
            </a:extLst>
          </p:cNvPr>
          <p:cNvSpPr txBox="1"/>
          <p:nvPr/>
        </p:nvSpPr>
        <p:spPr>
          <a:xfrm>
            <a:off x="5993222" y="2913504"/>
            <a:ext cx="609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願上帝賜您智慧、能力、聰明，使我們同受造就。</a:t>
            </a:r>
            <a:endParaRPr lang="en-US" altLang="zh-TW" sz="3200" dirty="0"/>
          </a:p>
          <a:p>
            <a:pPr algn="r"/>
            <a:r>
              <a:rPr lang="zh-TW" altLang="en-US" sz="3200" dirty="0"/>
              <a:t>上帝祝福您</a:t>
            </a:r>
            <a:r>
              <a:rPr lang="en-US" altLang="zh-TW" sz="3200" dirty="0"/>
              <a:t>~~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90757E1-D8A7-D038-847A-B0698C7A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2DED7B-FB1C-A8DE-D728-46328725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296FBE-D69B-8592-FA69-0E21D7E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D03D2D-414A-E56F-69B8-2B4DC1A6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4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C884EF20-8D38-C1AB-7B66-A0B3592714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71085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510989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6:8-6:15</a:t>
            </a:r>
            <a:br>
              <a:rPr lang="en-US" altLang="zh-TW" b="1" dirty="0"/>
            </a:br>
            <a:r>
              <a:rPr lang="zh-TW" altLang="en-US" b="1" dirty="0"/>
              <a:t>司提反被捕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551255"/>
            <a:ext cx="11638429" cy="4069716"/>
          </a:xfrm>
        </p:spPr>
        <p:txBody>
          <a:bodyPr rtlCol="0">
            <a:noAutofit/>
          </a:bodyPr>
          <a:lstStyle/>
          <a:p>
            <a:pPr marL="355600" indent="-355600"/>
            <a:r>
              <a:rPr lang="en-US" altLang="zh-TW" sz="2400" dirty="0"/>
              <a:t>8</a:t>
            </a:r>
            <a:r>
              <a:rPr lang="zh-TW" altLang="en-US" sz="2400" dirty="0"/>
              <a:t> 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滿有恩惠和能力，在民間行了大奇事和神蹟。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9</a:t>
            </a:r>
            <a:r>
              <a:rPr lang="zh-TW" altLang="en-US" sz="2400" dirty="0"/>
              <a:t>當時有從稱為「自由人」會堂，並</a:t>
            </a:r>
            <a:r>
              <a:rPr lang="zh-TW" altLang="en-US" sz="2400" u="sng" dirty="0"/>
              <a:t>古利奈</a:t>
            </a:r>
            <a:r>
              <a:rPr lang="zh-TW" altLang="en-US" sz="2400" dirty="0"/>
              <a:t>、</a:t>
            </a:r>
            <a:r>
              <a:rPr lang="zh-TW" altLang="en-US" sz="2400" u="sng" dirty="0"/>
              <a:t>亞歷山大</a:t>
            </a:r>
            <a:r>
              <a:rPr lang="zh-TW" altLang="en-US" sz="2400" dirty="0"/>
              <a:t>會堂來的人，還有些從</a:t>
            </a:r>
            <a:r>
              <a:rPr lang="zh-TW" altLang="en-US" sz="2400" u="sng" dirty="0"/>
              <a:t>基利家</a:t>
            </a:r>
            <a:r>
              <a:rPr lang="zh-TW" altLang="en-US" sz="2400" dirty="0"/>
              <a:t>、</a:t>
            </a:r>
            <a:r>
              <a:rPr lang="zh-TW" altLang="en-US" sz="2400" u="sng" dirty="0"/>
              <a:t>亞細亞</a:t>
            </a:r>
            <a:r>
              <a:rPr lang="zh-TW" altLang="en-US" sz="2400" dirty="0"/>
              <a:t>來的人，起來和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辯論。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10</a:t>
            </a:r>
            <a:r>
              <a:rPr lang="zh-TW" altLang="en-US" sz="2400" u="sng" dirty="0"/>
              <a:t>司提反</a:t>
            </a:r>
            <a:r>
              <a:rPr lang="zh-TW" altLang="en-US" sz="2400" dirty="0"/>
              <a:t>是以智慧和聖靈說話，眾人抵擋不住，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11</a:t>
            </a:r>
            <a:r>
              <a:rPr lang="zh-TW" altLang="en-US" sz="2400" dirty="0"/>
              <a:t>就收買人來說：「我們聽見他說褻瀆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和上帝的話。」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12</a:t>
            </a:r>
            <a:r>
              <a:rPr lang="zh-TW" altLang="en-US" sz="2400" dirty="0"/>
              <a:t>他們又煽動百姓、長老和文士，就突然來捉拿他，把他帶到議會去，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13</a:t>
            </a:r>
            <a:r>
              <a:rPr lang="zh-TW" altLang="en-US" sz="2400" dirty="0"/>
              <a:t>設下假見證，說：「這個人不斷地說話，侮辱神聖的地方和律法。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14</a:t>
            </a:r>
            <a:r>
              <a:rPr lang="zh-TW" altLang="en-US" sz="2400" dirty="0"/>
              <a:t>我們曾聽見他說，這</a:t>
            </a:r>
            <a:r>
              <a:rPr lang="zh-TW" altLang="en-US" sz="2400" u="sng" dirty="0"/>
              <a:t>拿撒勒</a:t>
            </a:r>
            <a:r>
              <a:rPr lang="zh-TW" altLang="en-US" sz="2400" dirty="0"/>
              <a:t>人耶穌要毀壞這地方，也要改變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所交給我們的規矩。」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15</a:t>
            </a:r>
            <a:r>
              <a:rPr lang="zh-TW" altLang="en-US" sz="2400" dirty="0"/>
              <a:t>在議會裏坐著的人都定睛看他，見他的面貌好像天使的面貌。</a:t>
            </a:r>
            <a:endParaRPr lang="zh-TW" altLang="en-US" sz="3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AE45-C961-7C44-BF35-37EEA6EE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6DA6CEF-CF81-AC07-3636-2774A12C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85944"/>
            <a:ext cx="6190488" cy="1179576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使徒行傳</a:t>
            </a:r>
            <a:r>
              <a:rPr lang="en-US" altLang="zh-TW" b="1" dirty="0"/>
              <a:t>6-8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6BA12D-8C17-7946-E71C-2361AAC5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48971"/>
            <a:ext cx="6190488" cy="432322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hlinkClick r:id="rId2" action="ppaction://hlinksldjump"/>
              </a:rPr>
              <a:t>司提反被捕</a:t>
            </a:r>
            <a:endParaRPr lang="en-US" altLang="zh-TW" sz="3200" b="1" dirty="0"/>
          </a:p>
          <a:p>
            <a:r>
              <a:rPr lang="zh-TW" altLang="en-US" sz="3200" b="1" dirty="0">
                <a:hlinkClick r:id="rId3" action="ppaction://hlinksldjump"/>
              </a:rPr>
              <a:t>司提反當眾申訴</a:t>
            </a:r>
            <a:endParaRPr lang="en-US" altLang="zh-TW" sz="3200" b="1" dirty="0"/>
          </a:p>
          <a:p>
            <a:r>
              <a:rPr lang="zh-TW" altLang="en-US" sz="3200" b="1" dirty="0">
                <a:hlinkClick r:id="rId4" action="ppaction://hlinksldjump"/>
              </a:rPr>
              <a:t>眾人用石頭打死司提反</a:t>
            </a:r>
            <a:endParaRPr lang="en-US" altLang="zh-TW" sz="3200" b="1" dirty="0"/>
          </a:p>
          <a:p>
            <a:r>
              <a:rPr lang="zh-TW" altLang="en-US" sz="3200" b="1" dirty="0">
                <a:hlinkClick r:id="rId5" action="ppaction://hlinksldjump"/>
              </a:rPr>
              <a:t>掃羅迫害教會</a:t>
            </a:r>
            <a:endParaRPr lang="en-US" altLang="zh-TW" sz="3200" b="1" dirty="0"/>
          </a:p>
          <a:p>
            <a:r>
              <a:rPr lang="zh-TW" altLang="en-US" sz="3200" b="1" dirty="0">
                <a:hlinkClick r:id="rId6" action="ppaction://hlinksldjump"/>
              </a:rPr>
              <a:t>福音傳到撒瑪利亞</a:t>
            </a:r>
            <a:endParaRPr lang="en-US" altLang="zh-TW" sz="3200" b="1" dirty="0"/>
          </a:p>
          <a:p>
            <a:r>
              <a:rPr lang="zh-TW" altLang="en-US" sz="3200" b="1" dirty="0">
                <a:hlinkClick r:id="rId7" action="ppaction://hlinksldjump"/>
              </a:rPr>
              <a:t>腓利與埃塞俄比亞的太監</a:t>
            </a:r>
            <a:endParaRPr lang="zh-TW" altLang="en-US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CF360D-58BE-FD81-9EA9-CD8F71C1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EC2FC0-5C70-99A1-E8B3-D3ACBB42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zh-TW" noProof="0" smtClean="0"/>
              <a:pPr/>
              <a:t>6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版面配置區 7" descr="黎明前夜空下的群山">
            <a:extLst>
              <a:ext uri="{FF2B5EF4-FFF2-40B4-BE49-F238E27FC236}">
                <a16:creationId xmlns:a16="http://schemas.microsoft.com/office/drawing/2014/main" id="{F2F3D540-4C68-6D7A-F3F8-C4B2715F9C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l="71" r="71"/>
          <a:stretch/>
        </p:blipFill>
        <p:spPr>
          <a:xfrm>
            <a:off x="7451725" y="1665288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4948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CA11-FB2D-A4E5-AF2B-EFC54EF98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0AC2C54-9529-26B0-DAE9-166EF1F2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505F53-332D-3C9B-8FFF-F5AE7416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481490"/>
            <a:ext cx="11819965" cy="4069716"/>
          </a:xfrm>
        </p:spPr>
        <p:txBody>
          <a:bodyPr rtlCol="0">
            <a:noAutofit/>
          </a:bodyPr>
          <a:lstStyle/>
          <a:p>
            <a:pPr marL="180975" indent="-180975"/>
            <a:r>
              <a:rPr lang="en-US" altLang="zh-TW" sz="2200" dirty="0"/>
              <a:t>1</a:t>
            </a:r>
            <a:r>
              <a:rPr lang="zh-TW" altLang="en-US" sz="2200" dirty="0"/>
              <a:t>大祭司說：「果真有這些事嗎？」 </a:t>
            </a:r>
            <a:endParaRPr lang="en-US" altLang="zh-TW" sz="2200" dirty="0"/>
          </a:p>
          <a:p>
            <a:pPr marL="180975" indent="-180975"/>
            <a:r>
              <a:rPr lang="en-US" altLang="zh-TW" sz="2200" dirty="0"/>
              <a:t>2</a:t>
            </a:r>
            <a:r>
              <a:rPr lang="zh-TW" altLang="en-US" sz="2200" u="sng" dirty="0"/>
              <a:t>司提反</a:t>
            </a:r>
            <a:r>
              <a:rPr lang="zh-TW" altLang="en-US" sz="2200" dirty="0"/>
              <a:t>說：「諸位父老弟兄請聽！從前我們的祖宗</a:t>
            </a:r>
            <a:r>
              <a:rPr lang="zh-TW" altLang="en-US" sz="2200" u="sng" dirty="0"/>
              <a:t>亞伯拉罕</a:t>
            </a:r>
            <a:r>
              <a:rPr lang="zh-TW" altLang="en-US" sz="2200" dirty="0"/>
              <a:t>在</a:t>
            </a:r>
            <a:r>
              <a:rPr lang="zh-TW" altLang="en-US" sz="2200" u="sng" dirty="0"/>
              <a:t>美索不達米亞</a:t>
            </a:r>
            <a:r>
              <a:rPr lang="zh-TW" altLang="en-US" sz="2200" dirty="0"/>
              <a:t>，還沒有住在</a:t>
            </a:r>
            <a:r>
              <a:rPr lang="zh-TW" altLang="en-US" sz="2200" u="sng" dirty="0"/>
              <a:t>哈蘭</a:t>
            </a:r>
            <a:r>
              <a:rPr lang="zh-TW" altLang="en-US" sz="2200" dirty="0"/>
              <a:t>的時候，榮耀的上帝向他顯現， </a:t>
            </a:r>
            <a:endParaRPr lang="en-US" altLang="zh-TW" sz="2200" dirty="0"/>
          </a:p>
          <a:p>
            <a:pPr marL="180975" indent="-180975"/>
            <a:r>
              <a:rPr lang="en-US" altLang="zh-TW" sz="2200" dirty="0"/>
              <a:t>3</a:t>
            </a:r>
            <a:r>
              <a:rPr lang="zh-TW" altLang="en-US" sz="2200" dirty="0"/>
              <a:t>對他說：</a:t>
            </a:r>
            <a:r>
              <a:rPr lang="en-US" altLang="zh-TW" sz="2200" dirty="0"/>
              <a:t>『</a:t>
            </a:r>
            <a:r>
              <a:rPr lang="zh-TW" altLang="en-US" sz="2200" dirty="0"/>
              <a:t>你要離開本地和親族，往我所要指示你的地去。</a:t>
            </a:r>
            <a:r>
              <a:rPr lang="en-US" altLang="zh-TW" sz="2200" dirty="0"/>
              <a:t>』 </a:t>
            </a:r>
          </a:p>
          <a:p>
            <a:pPr marL="180975" indent="-180975"/>
            <a:r>
              <a:rPr lang="en-US" altLang="zh-TW" sz="2200" dirty="0"/>
              <a:t>4</a:t>
            </a:r>
            <a:r>
              <a:rPr lang="zh-TW" altLang="en-US" sz="2200" dirty="0"/>
              <a:t>他就離開</a:t>
            </a:r>
            <a:r>
              <a:rPr lang="zh-TW" altLang="en-US" sz="2200" u="sng" dirty="0"/>
              <a:t>迦勒底</a:t>
            </a:r>
            <a:r>
              <a:rPr lang="zh-TW" altLang="en-US" sz="2200" dirty="0"/>
              <a:t>人的地方，住在</a:t>
            </a:r>
            <a:r>
              <a:rPr lang="zh-TW" altLang="en-US" sz="2200" u="sng" dirty="0"/>
              <a:t>哈蘭</a:t>
            </a:r>
            <a:r>
              <a:rPr lang="zh-TW" altLang="en-US" sz="2200" dirty="0"/>
              <a:t>。他父親死了以後，上帝使他從那裏搬到你們現在所住的地方。 </a:t>
            </a:r>
            <a:endParaRPr lang="en-US" altLang="zh-TW" sz="2200" dirty="0"/>
          </a:p>
          <a:p>
            <a:pPr marL="180975" indent="-180975"/>
            <a:r>
              <a:rPr lang="en-US" altLang="zh-TW" sz="2200" dirty="0"/>
              <a:t>5</a:t>
            </a:r>
            <a:r>
              <a:rPr lang="zh-TW" altLang="en-US" sz="2200" dirty="0"/>
              <a:t>在這裏上帝並沒有給他產業，連立足的地方都沒有，但應許要將這地賜給他和他的後裔為業，雖然那時他還沒有兒子。 </a:t>
            </a:r>
            <a:endParaRPr lang="en-US" altLang="zh-TW" sz="2200" dirty="0"/>
          </a:p>
          <a:p>
            <a:pPr marL="180975" indent="-180975"/>
            <a:r>
              <a:rPr lang="en-US" altLang="zh-TW" sz="2200" dirty="0"/>
              <a:t>6</a:t>
            </a:r>
            <a:r>
              <a:rPr lang="zh-TW" altLang="en-US" sz="2200" dirty="0"/>
              <a:t>上帝這樣說：</a:t>
            </a:r>
            <a:r>
              <a:rPr lang="en-US" altLang="zh-TW" sz="2200" dirty="0"/>
              <a:t>『</a:t>
            </a:r>
            <a:r>
              <a:rPr lang="zh-TW" altLang="en-US" sz="2200" dirty="0"/>
              <a:t>他的後裔必寄居外邦，那裏的人要使他們作奴隸，苦待他們四百年。</a:t>
            </a:r>
            <a:r>
              <a:rPr lang="en-US" altLang="zh-TW" sz="2200" dirty="0"/>
              <a:t>』 </a:t>
            </a:r>
          </a:p>
          <a:p>
            <a:pPr marL="180975" indent="-180975"/>
            <a:r>
              <a:rPr lang="en-US" altLang="zh-TW" sz="2200" dirty="0"/>
              <a:t>7</a:t>
            </a:r>
            <a:r>
              <a:rPr lang="zh-TW" altLang="en-US" sz="2200" dirty="0"/>
              <a:t>上帝又說：</a:t>
            </a:r>
            <a:r>
              <a:rPr lang="en-US" altLang="zh-TW" sz="2200" dirty="0"/>
              <a:t>『</a:t>
            </a:r>
            <a:r>
              <a:rPr lang="zh-TW" altLang="en-US" sz="2200" dirty="0"/>
              <a:t>但我要懲罰使他們作奴隸的那國。以後他們要出來，在這地方事奉我。</a:t>
            </a:r>
            <a:r>
              <a:rPr lang="en-US" altLang="zh-TW" sz="2200" dirty="0"/>
              <a:t>』 </a:t>
            </a:r>
          </a:p>
          <a:p>
            <a:pPr marL="180975" indent="-180975"/>
            <a:r>
              <a:rPr lang="en-US" altLang="zh-TW" sz="2200" dirty="0"/>
              <a:t>8</a:t>
            </a:r>
            <a:r>
              <a:rPr lang="zh-TW" altLang="en-US" sz="2200" dirty="0"/>
              <a:t>上帝又賜他割禮的約。於是</a:t>
            </a:r>
            <a:r>
              <a:rPr lang="zh-TW" altLang="en-US" sz="2200" u="sng" dirty="0"/>
              <a:t>亞伯拉罕</a:t>
            </a:r>
            <a:r>
              <a:rPr lang="zh-TW" altLang="en-US" sz="2200" dirty="0"/>
              <a:t>生了</a:t>
            </a:r>
            <a:r>
              <a:rPr lang="zh-TW" altLang="en-US" sz="2200" u="sng" dirty="0"/>
              <a:t>以撒</a:t>
            </a:r>
            <a:r>
              <a:rPr lang="zh-TW" altLang="en-US" sz="2200" dirty="0"/>
              <a:t>，在第八日給他行了割禮；後來</a:t>
            </a:r>
            <a:r>
              <a:rPr lang="zh-TW" altLang="en-US" sz="2200" u="sng" dirty="0"/>
              <a:t>以撒</a:t>
            </a:r>
            <a:r>
              <a:rPr lang="zh-TW" altLang="en-US" sz="2200" dirty="0"/>
              <a:t>生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，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生十二位先祖。</a:t>
            </a:r>
            <a:endParaRPr lang="zh-TW" altLang="en-US" sz="2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ABDBC125-E5D3-0965-41CD-C89259121B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80A64162-AAD4-DBC4-9228-A62CF5E0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4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3A31A-CE77-C2BF-9443-F3686D3D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F6A02CC-291E-5B60-F764-DAF82E8F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-2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892200-4028-FD5B-3609-C820F138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605043"/>
            <a:ext cx="11819965" cy="4320916"/>
          </a:xfrm>
        </p:spPr>
        <p:txBody>
          <a:bodyPr rtlCol="0">
            <a:noAutofit/>
          </a:bodyPr>
          <a:lstStyle/>
          <a:p>
            <a:pPr marL="355600" indent="-355600"/>
            <a:r>
              <a:rPr lang="en-US" altLang="zh-TW" sz="2200" dirty="0"/>
              <a:t>9</a:t>
            </a:r>
            <a:r>
              <a:rPr lang="zh-TW" altLang="en-US" sz="2200" dirty="0"/>
              <a:t>「先祖嫉妒</a:t>
            </a:r>
            <a:r>
              <a:rPr lang="zh-TW" altLang="en-US" sz="2200" u="sng" dirty="0"/>
              <a:t>約瑟</a:t>
            </a:r>
            <a:r>
              <a:rPr lang="zh-TW" altLang="en-US" sz="2200" dirty="0"/>
              <a:t>，把他賣到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去，上帝卻與他同在，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10</a:t>
            </a:r>
            <a:r>
              <a:rPr lang="zh-TW" altLang="en-US" sz="2200" dirty="0"/>
              <a:t>救他脫離一切苦難，又使他在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王法老面前蒙恩，又有智慧。法老派他作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國的宰相兼管法老的全家。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11</a:t>
            </a:r>
            <a:r>
              <a:rPr lang="zh-TW" altLang="en-US" sz="2200" dirty="0"/>
              <a:t>後來全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和</a:t>
            </a:r>
            <a:r>
              <a:rPr lang="zh-TW" altLang="en-US" sz="2200" u="sng" dirty="0"/>
              <a:t>迦南</a:t>
            </a:r>
            <a:r>
              <a:rPr lang="zh-TW" altLang="en-US" sz="2200" dirty="0"/>
              <a:t>遭遇饑荒和大災難，我們的祖宗絕了糧。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12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聽見在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有糧，就打發我們的祖宗初次往那裏去。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13</a:t>
            </a:r>
            <a:r>
              <a:rPr lang="zh-TW" altLang="en-US" sz="2200" dirty="0"/>
              <a:t>第二次</a:t>
            </a:r>
            <a:r>
              <a:rPr lang="zh-TW" altLang="en-US" sz="2200" u="sng" dirty="0"/>
              <a:t>約瑟</a:t>
            </a:r>
            <a:r>
              <a:rPr lang="zh-TW" altLang="en-US" sz="2200" dirty="0"/>
              <a:t>與兄弟們相認，法老才認識他的家族。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14</a:t>
            </a:r>
            <a:r>
              <a:rPr lang="zh-TW" altLang="en-US" sz="2200" u="sng" dirty="0"/>
              <a:t>約瑟</a:t>
            </a:r>
            <a:r>
              <a:rPr lang="zh-TW" altLang="en-US" sz="2200" dirty="0"/>
              <a:t>就打發人，請父親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和全族七十五個人都來。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15</a:t>
            </a:r>
            <a:r>
              <a:rPr lang="zh-TW" altLang="en-US" sz="2200" dirty="0"/>
              <a:t>於是</a:t>
            </a:r>
            <a:r>
              <a:rPr lang="zh-TW" altLang="en-US" sz="2200" u="sng" dirty="0"/>
              <a:t>雅各</a:t>
            </a:r>
            <a:r>
              <a:rPr lang="zh-TW" altLang="en-US" sz="2200" dirty="0"/>
              <a:t>下了</a:t>
            </a:r>
            <a:r>
              <a:rPr lang="zh-TW" altLang="en-US" sz="2200" u="sng" dirty="0"/>
              <a:t>埃及</a:t>
            </a:r>
            <a:r>
              <a:rPr lang="zh-TW" altLang="en-US" sz="2200" dirty="0"/>
              <a:t>，後來他和我們的祖宗都死在那裏； </a:t>
            </a:r>
            <a:endParaRPr lang="en-US" altLang="zh-TW" sz="2200" dirty="0"/>
          </a:p>
          <a:p>
            <a:pPr marL="355600" indent="-355600"/>
            <a:r>
              <a:rPr lang="en-US" altLang="zh-TW" sz="2200" dirty="0"/>
              <a:t>16</a:t>
            </a:r>
            <a:r>
              <a:rPr lang="zh-TW" altLang="en-US" sz="2200" dirty="0"/>
              <a:t>他們又被遷到</a:t>
            </a:r>
            <a:r>
              <a:rPr lang="zh-TW" altLang="en-US" sz="2200" u="sng" dirty="0"/>
              <a:t>示劍</a:t>
            </a:r>
            <a:r>
              <a:rPr lang="zh-TW" altLang="en-US" sz="2200" dirty="0"/>
              <a:t>，葬於</a:t>
            </a:r>
            <a:r>
              <a:rPr lang="zh-TW" altLang="en-US" sz="2200" u="sng" dirty="0"/>
              <a:t>亞伯拉罕</a:t>
            </a:r>
            <a:r>
              <a:rPr lang="zh-TW" altLang="en-US" sz="2200" dirty="0"/>
              <a:t>在</a:t>
            </a:r>
            <a:r>
              <a:rPr lang="zh-TW" altLang="en-US" sz="2200" u="sng" dirty="0"/>
              <a:t>示劍</a:t>
            </a:r>
            <a:r>
              <a:rPr lang="zh-TW" altLang="en-US" sz="2200" dirty="0"/>
              <a:t>用銀子從</a:t>
            </a:r>
            <a:r>
              <a:rPr lang="zh-TW" altLang="en-US" sz="2200" u="sng" dirty="0"/>
              <a:t>哈抹</a:t>
            </a:r>
            <a:r>
              <a:rPr lang="zh-TW" altLang="en-US" sz="2200" dirty="0"/>
              <a:t>子孫買來的墳墓裏。</a:t>
            </a:r>
            <a:endParaRPr lang="zh-TW" altLang="en-US" sz="2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4E8AFA56-1C1C-C9A2-F876-E72464F302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B9CCE6B-2B7B-0BC0-5315-944F84E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2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CE94-995F-EBB6-F7A3-E9484661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DF4BB17-3099-7A13-7C2B-78A93AA6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473161"/>
            <a:ext cx="9031941" cy="1131882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all" dirty="0"/>
              <a:t>使徒行傳 </a:t>
            </a:r>
            <a:r>
              <a:rPr lang="en-US" altLang="zh-TW" b="1" cap="all" dirty="0"/>
              <a:t>7</a:t>
            </a:r>
            <a:br>
              <a:rPr lang="en-US" altLang="zh-TW" b="1" dirty="0"/>
            </a:br>
            <a:r>
              <a:rPr lang="zh-TW" altLang="en-US" b="1" dirty="0"/>
              <a:t>司提反當眾申訴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-3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B24516-1EA9-6285-1D33-14214FB6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1873420"/>
            <a:ext cx="11819965" cy="4320916"/>
          </a:xfrm>
        </p:spPr>
        <p:txBody>
          <a:bodyPr rtlCol="0">
            <a:noAutofit/>
          </a:bodyPr>
          <a:lstStyle/>
          <a:p>
            <a:pPr marL="355600" indent="-355600"/>
            <a:r>
              <a:rPr lang="en-US" altLang="zh-TW" sz="2400" dirty="0"/>
              <a:t>17</a:t>
            </a:r>
            <a:r>
              <a:rPr lang="zh-TW" altLang="en-US" sz="2400" dirty="0"/>
              <a:t>「當上帝應許</a:t>
            </a:r>
            <a:r>
              <a:rPr lang="zh-TW" altLang="en-US" sz="2400" u="sng" dirty="0"/>
              <a:t>亞伯拉罕</a:t>
            </a:r>
            <a:r>
              <a:rPr lang="zh-TW" altLang="en-US" sz="2400" dirty="0"/>
              <a:t>的日期將到的時候，</a:t>
            </a:r>
            <a:r>
              <a:rPr lang="zh-TW" altLang="en-US" sz="2400" u="sng" dirty="0"/>
              <a:t>以色列</a:t>
            </a:r>
            <a:r>
              <a:rPr lang="zh-TW" altLang="en-US" sz="2400" dirty="0"/>
              <a:t>人在</a:t>
            </a:r>
            <a:r>
              <a:rPr lang="zh-TW" altLang="en-US" sz="2400" u="sng" dirty="0"/>
              <a:t>埃及</a:t>
            </a:r>
            <a:r>
              <a:rPr lang="zh-TW" altLang="en-US" sz="2400" dirty="0"/>
              <a:t>人丁興旺，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18</a:t>
            </a:r>
            <a:r>
              <a:rPr lang="zh-TW" altLang="en-US" sz="2400" dirty="0"/>
              <a:t>直到另一位不認識</a:t>
            </a:r>
            <a:r>
              <a:rPr lang="zh-TW" altLang="en-US" sz="2400" u="sng" dirty="0"/>
              <a:t>約瑟</a:t>
            </a:r>
            <a:r>
              <a:rPr lang="zh-TW" altLang="en-US" sz="2400" dirty="0"/>
              <a:t>的王興起統治</a:t>
            </a:r>
            <a:r>
              <a:rPr lang="zh-TW" altLang="en-US" sz="2400" u="sng" dirty="0"/>
              <a:t>埃及</a:t>
            </a:r>
            <a:r>
              <a:rPr lang="zh-TW" altLang="en-US" sz="2400" dirty="0"/>
              <a:t>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19</a:t>
            </a:r>
            <a:r>
              <a:rPr lang="zh-TW" altLang="en-US" sz="2400" dirty="0"/>
              <a:t>他用詭計待我們的宗族，苦待我們的祖宗，強迫他們丟棄嬰孩，使嬰孩不能存活。 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20</a:t>
            </a:r>
            <a:r>
              <a:rPr lang="zh-TW" altLang="en-US" sz="2400" dirty="0"/>
              <a:t>就在那時，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生了下來，上帝看為俊美，在父親家裏被撫養了三個月。</a:t>
            </a:r>
            <a:endParaRPr lang="en-US" altLang="zh-TW" sz="2400" dirty="0"/>
          </a:p>
          <a:p>
            <a:pPr marL="355600" indent="-355600"/>
            <a:r>
              <a:rPr lang="en-US" altLang="zh-TW" sz="2400" dirty="0"/>
              <a:t>21</a:t>
            </a:r>
            <a:r>
              <a:rPr lang="zh-TW" altLang="en-US" sz="2400" dirty="0"/>
              <a:t>他被丟棄的時候，法老的女兒拾了去，當自己的兒子撫養。 </a:t>
            </a:r>
            <a:r>
              <a:rPr lang="en-US" altLang="zh-TW" sz="2400" dirty="0"/>
              <a:t>22</a:t>
            </a:r>
            <a:r>
              <a:rPr lang="zh-TW" altLang="en-US" sz="2400" u="sng" dirty="0"/>
              <a:t>摩西</a:t>
            </a:r>
            <a:r>
              <a:rPr lang="zh-TW" altLang="en-US" sz="2400" dirty="0"/>
              <a:t>學了</a:t>
            </a:r>
            <a:r>
              <a:rPr lang="zh-TW" altLang="en-US" sz="2400" u="sng" dirty="0"/>
              <a:t>埃及</a:t>
            </a:r>
            <a:r>
              <a:rPr lang="zh-TW" altLang="en-US" sz="2400" dirty="0"/>
              <a:t>人一切的學問，說話辦事都有才能。</a:t>
            </a:r>
            <a:endParaRPr lang="zh-TW" altLang="en-US" sz="24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圖片版面配置區 7" descr="黎明前夜空下的群山">
            <a:extLst>
              <a:ext uri="{FF2B5EF4-FFF2-40B4-BE49-F238E27FC236}">
                <a16:creationId xmlns:a16="http://schemas.microsoft.com/office/drawing/2014/main" id="{71626E8C-7583-6DF5-F1EA-C9EE53B4CA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10623175" y="1"/>
            <a:ext cx="1568823" cy="1443028"/>
          </a:xfr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47E9A7FB-8195-2D1D-27BA-A33CD771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58524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21_TF89338750_Win32" id="{5E9B3395-FFAC-414A-B6B7-CD36791E5293}" vid="{68A61A5A-8CF9-4042-8E4C-8CB5B3ADE9C7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dient">
    <a:dk1>
      <a:sysClr val="windowText" lastClr="000000"/>
    </a:dk1>
    <a:lt1>
      <a:sysClr val="window" lastClr="FFFFFF"/>
    </a:lt1>
    <a:dk2>
      <a:srgbClr val="10013F"/>
    </a:dk2>
    <a:lt2>
      <a:srgbClr val="F2F0FF"/>
    </a:lt2>
    <a:accent1>
      <a:srgbClr val="814DFF"/>
    </a:accent1>
    <a:accent2>
      <a:srgbClr val="243FFF"/>
    </a:accent2>
    <a:accent3>
      <a:srgbClr val="FF83B6"/>
    </a:accent3>
    <a:accent4>
      <a:srgbClr val="FF9022"/>
    </a:accent4>
    <a:accent5>
      <a:srgbClr val="FF1F85"/>
    </a:accent5>
    <a:accent6>
      <a:srgbClr val="1A98F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{76A8EA2E-9A8F-4A33-A02E-3C8895CFDD5E}tf89338750_win32</Template>
  <TotalTime>606</TotalTime>
  <Words>5384</Words>
  <Application>Microsoft Office PowerPoint</Application>
  <PresentationFormat>寬螢幕</PresentationFormat>
  <Paragraphs>321</Paragraphs>
  <Slides>37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Microsoft JhengHei UI</vt:lpstr>
      <vt:lpstr>Arial</vt:lpstr>
      <vt:lpstr>Calibri</vt:lpstr>
      <vt:lpstr>Calibri Light</vt:lpstr>
      <vt:lpstr>Cascadia Mono SemiBold</vt:lpstr>
      <vt:lpstr>Times New Roman</vt:lpstr>
      <vt:lpstr>GradientUnivers</vt:lpstr>
      <vt:lpstr>自訂設計</vt:lpstr>
      <vt:lpstr>週六查經分享 </vt:lpstr>
      <vt:lpstr>要照亮坐在黑暗中死蔭裏 的人，把我們的腳引到平 安的路上。</vt:lpstr>
      <vt:lpstr>使徒行傳 6:8-8:40  聖靈在猶大和撒瑪利亞工作 </vt:lpstr>
      <vt:lpstr>使徒行傳6-8</vt:lpstr>
      <vt:lpstr>使徒行傳6:8-6:15 司提反被捕</vt:lpstr>
      <vt:lpstr>使徒行傳6-8</vt:lpstr>
      <vt:lpstr>使徒行傳 7 司提反當眾申訴-1</vt:lpstr>
      <vt:lpstr>使徒行傳 7 司提反當眾申訴-2</vt:lpstr>
      <vt:lpstr>使徒行傳 7 司提反當眾申訴-3</vt:lpstr>
      <vt:lpstr>使徒行傳 7 司提反當眾申訴-4</vt:lpstr>
      <vt:lpstr>使徒行傳 7 司提反當眾申訴-5</vt:lpstr>
      <vt:lpstr>使徒行傳 7 司提反當眾申訴-6</vt:lpstr>
      <vt:lpstr>使徒行傳 7 司提反當眾申訴-7</vt:lpstr>
      <vt:lpstr>使徒行傳6-8</vt:lpstr>
      <vt:lpstr>使徒行傳 7 眾人用石頭打死司提反</vt:lpstr>
      <vt:lpstr>第七章 Q &amp; A</vt:lpstr>
      <vt:lpstr>第七章 Q &amp; A</vt:lpstr>
      <vt:lpstr>第七章 Q &amp; A</vt:lpstr>
      <vt:lpstr>第七章 Q &amp; A</vt:lpstr>
      <vt:lpstr>第七章 Q &amp; A</vt:lpstr>
      <vt:lpstr>第七章 Q &amp; A</vt:lpstr>
      <vt:lpstr>使徒行傳6-8</vt:lpstr>
      <vt:lpstr>使徒行傳 8:1-3 掃羅迫害教會</vt:lpstr>
      <vt:lpstr>使徒行傳6-8</vt:lpstr>
      <vt:lpstr>使徒行傳 8:4-25 福音傳到撒瑪利亞-1</vt:lpstr>
      <vt:lpstr>使徒行傳 8 福音傳到撒瑪利亞-2</vt:lpstr>
      <vt:lpstr>使徒行傳6-8</vt:lpstr>
      <vt:lpstr>使徒行傳 8:26-40 腓利與埃塞俄比亞的太監</vt:lpstr>
      <vt:lpstr>第八章 Q &amp; A</vt:lpstr>
      <vt:lpstr>第八章 Q &amp; A</vt:lpstr>
      <vt:lpstr>第八章 Q &amp; A</vt:lpstr>
      <vt:lpstr>第八章 Q &amp; A</vt:lpstr>
      <vt:lpstr>第八章 Q &amp; A</vt:lpstr>
      <vt:lpstr>第八章 Q &amp; A</vt:lpstr>
      <vt:lpstr>美年輕人為什麼選五旬節派教會？揭開10大吸引人的靈恩動力</vt:lpstr>
      <vt:lpstr>主禱文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hsinhsu wu</dc:creator>
  <cp:lastModifiedBy>hsu jay</cp:lastModifiedBy>
  <cp:revision>19</cp:revision>
  <dcterms:created xsi:type="dcterms:W3CDTF">2023-05-17T11:45:18Z</dcterms:created>
  <dcterms:modified xsi:type="dcterms:W3CDTF">2025-06-28T10:42:18Z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