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84" r:id="rId4"/>
    <p:sldId id="285" r:id="rId5"/>
    <p:sldId id="305" r:id="rId6"/>
    <p:sldId id="286" r:id="rId7"/>
    <p:sldId id="287" r:id="rId8"/>
    <p:sldId id="288" r:id="rId9"/>
    <p:sldId id="289" r:id="rId10"/>
    <p:sldId id="290" r:id="rId11"/>
    <p:sldId id="291" r:id="rId12"/>
    <p:sldId id="306" r:id="rId13"/>
    <p:sldId id="292" r:id="rId14"/>
    <p:sldId id="293" r:id="rId15"/>
    <p:sldId id="294" r:id="rId16"/>
    <p:sldId id="308" r:id="rId17"/>
    <p:sldId id="295" r:id="rId18"/>
    <p:sldId id="296" r:id="rId19"/>
    <p:sldId id="302" r:id="rId20"/>
    <p:sldId id="297" r:id="rId21"/>
    <p:sldId id="298" r:id="rId22"/>
    <p:sldId id="299" r:id="rId23"/>
    <p:sldId id="300" r:id="rId24"/>
    <p:sldId id="309" r:id="rId25"/>
    <p:sldId id="30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BAF"/>
    <a:srgbClr val="F2B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972F4-7CE3-4C7D-B64A-56E97C3A0D6B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4B04-21B2-42D8-A83F-2337124EAB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03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F3BA3-3D74-3795-2AB4-BF59948A2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A0BF5AE-80C9-8CD4-C13A-452CF21CA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8A1086-2B87-8AD5-B7A9-6EB40520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E9811F-867F-39EC-FD9C-3C51C857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42B0DD-8801-85C1-13A1-8DA6F13A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95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785740-4192-08D6-5D5E-00030E44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EFAC92-48F1-5410-5C1D-1FC6AF00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82CC21-8284-6641-C6CB-0E5253ED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D33D9A-459F-FB47-C59A-2FA06959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65F050-0DDB-691C-25B4-02948EC0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80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5060435-C373-799E-EAD8-E48C6AD39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AEA9F3-14A8-BA7A-B2A4-01E419F26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136519-4A3D-FA60-A03E-D122FEBF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616626-5910-AD17-07EE-890F5CB6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2B3213-E397-5471-FBCF-C3014E8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35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FADD8-3EA1-5897-9F1A-97BBA3FD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313134-5488-5D33-2584-8AD9B6280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7F4BA1-FDA9-914B-A821-23989465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1698EC-3A7B-3C43-5B09-D0AF294E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47DEE-5AE2-E565-DE11-762B52D5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6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0DCBC-775E-A43B-5E7A-A6E7E96E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B1A7C5-0762-DD0C-23BB-BED32A8B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059D15-74C6-E720-05A7-3C860C37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BC757-2958-D9C8-AB1F-30B902F8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282421-534D-FC42-8F57-10AE29EA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04DCA-2478-FF63-648A-1C485817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5337BA-CC40-B2AA-4759-020E67600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B2C632-3FE0-DD1F-F204-4CFB60BA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B8E7A8-3E00-8B19-F344-3BFDE908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5C6953-076B-4236-135F-9A4A8EFE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09A0A5-32DA-2E42-F006-F18A0FA3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15D35F-FC55-5D32-F78B-338B5497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DDFBC3-F4E5-3D48-A841-643EBF9C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19345F-BF6C-6F96-29C7-9FFFF9E2F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05F0923-BCE5-29D9-E4A9-E3AD2A776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2E61992-3FD3-FA81-36F6-7AB6BFF2E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C7DA53C-E01F-B0BB-ECDD-14308449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CFAE8B4-5AC0-DC8D-7982-E1583C61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CDBAAB-59B2-E2A7-2AB9-511DA981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44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E3AD1-A06A-E9B3-9375-E6CBACE3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48FD86C-706E-F16F-638F-FB7107D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015051-3A56-CDB6-296B-11A4A2DD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91C0A9-7828-4E82-4471-8F9F553D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1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3442757-6F8D-42F6-7AC6-8F1B457E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16FB3F3-582B-6072-7370-1E91C2A5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DD8B10-6FAD-B91D-4B27-7C03ACD9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0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F63093-871F-E62E-8BB0-8FA7A7C4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CFB177-7330-6971-1143-3951BAE2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1EABF24-3F04-32A6-6EAE-A4F1899AE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680DF1-5E15-7D48-D9DA-DF94577E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29070E-6413-6F99-BF68-E1A97939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FC90D4-7E29-1821-73DC-60B82534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40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F1A40-BBDA-1C5B-53E3-EC295C7C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72CDC1-A9B4-A9CB-6EA1-478CCB48D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D9C5A6-BA4E-2BD5-1471-AB89F0A8B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84C5F5-4479-928A-A8BE-FD86B53A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4ED83E-4334-6CF4-8754-AF8B6F20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9052CB-35F4-916A-C73E-38DB7EA0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86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54F1C6F-F8E5-931D-A82A-E742AB3F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17C9A1-554C-DF6F-7EFC-30B82FB8E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7834F6-9319-A19C-14FA-21D268A72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ECA3-BFD9-44CC-B2C2-FBA821635730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A74A8C-8EC5-42D5-D805-3D6FDD3AB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E34C86-012D-60C0-3C6F-6B86486BC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B84D-0B67-4C0F-B886-11E6BA5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E985FD-3521-E63D-78B2-A2B65DB7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3"/>
            <a:ext cx="12192000" cy="65778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0EAF46-411C-A56E-09CA-B318016BC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772DAF-D321-4C32-F45D-D65D5FB636D0}"/>
              </a:ext>
            </a:extLst>
          </p:cNvPr>
          <p:cNvSpPr txBox="1"/>
          <p:nvPr/>
        </p:nvSpPr>
        <p:spPr>
          <a:xfrm>
            <a:off x="0" y="2231572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使徒行傳 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章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章 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 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59093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69C4-ED2D-A799-09CD-C4E06AA0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E3A64BF-6EC3-8705-09D6-55F9A091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51916"/>
            <a:ext cx="12031754" cy="67541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F4E878-0C13-C427-2D74-C7C2B5F65CA8}"/>
              </a:ext>
            </a:extLst>
          </p:cNvPr>
          <p:cNvSpPr/>
          <p:nvPr/>
        </p:nvSpPr>
        <p:spPr>
          <a:xfrm>
            <a:off x="93397" y="-283029"/>
            <a:ext cx="12005206" cy="56297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1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41045-BF96-54C7-DC64-C0AF9E41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23850E-C35F-91CF-F0ED-629E0CBE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6" y="485364"/>
            <a:ext cx="11698333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BF9D-41F4-B7D2-0F0F-1F2896B7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95C5C3D-8696-A2B7-CC94-2EDFB997CDAD}"/>
              </a:ext>
            </a:extLst>
          </p:cNvPr>
          <p:cNvSpPr txBox="1"/>
          <p:nvPr/>
        </p:nvSpPr>
        <p:spPr>
          <a:xfrm>
            <a:off x="653143" y="359229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03D7B6A-3133-B9EB-A46F-6D3997BBD41C}"/>
              </a:ext>
            </a:extLst>
          </p:cNvPr>
          <p:cNvSpPr txBox="1"/>
          <p:nvPr/>
        </p:nvSpPr>
        <p:spPr>
          <a:xfrm>
            <a:off x="653143" y="2949322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Q2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05450A2-9A47-951C-BA3C-3F73F0AE05D0}"/>
              </a:ext>
            </a:extLst>
          </p:cNvPr>
          <p:cNvSpPr txBox="1"/>
          <p:nvPr/>
        </p:nvSpPr>
        <p:spPr>
          <a:xfrm>
            <a:off x="1404257" y="577069"/>
            <a:ext cx="9263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~4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你認為教會差派工人最需要做的是什麼？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最需要順服的是誰？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48C5C51-3762-C62C-40CD-190AE8779D44}"/>
              </a:ext>
            </a:extLst>
          </p:cNvPr>
          <p:cNvSpPr txBox="1"/>
          <p:nvPr/>
        </p:nvSpPr>
        <p:spPr>
          <a:xfrm>
            <a:off x="1284515" y="3305543"/>
            <a:ext cx="9263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48b ”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凡預定得永生的人都信了”在救恩裡“人的責任”與“神的主權”彼此之間有何關係？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二者誰比較重要？</a:t>
            </a:r>
          </a:p>
        </p:txBody>
      </p:sp>
    </p:spTree>
    <p:extLst>
      <p:ext uri="{BB962C8B-B14F-4D97-AF65-F5344CB8AC3E}">
        <p14:creationId xmlns:p14="http://schemas.microsoft.com/office/powerpoint/2010/main" val="127459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9CCC2-60B5-ADF5-7EAF-CC913C68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88A4439-4C29-2BE2-1476-231BC3B9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28153"/>
            <a:ext cx="11641175" cy="64016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2995AD1-B611-8FD9-4B76-34D4AAC2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70"/>
          <a:stretch>
            <a:fillRect/>
          </a:stretch>
        </p:blipFill>
        <p:spPr>
          <a:xfrm>
            <a:off x="275411" y="1171073"/>
            <a:ext cx="11641175" cy="50336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A5C75BC-904A-B0F1-E303-B959FC8B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1974"/>
          <a:stretch>
            <a:fillRect/>
          </a:stretch>
        </p:blipFill>
        <p:spPr>
          <a:xfrm>
            <a:off x="259369" y="6213057"/>
            <a:ext cx="11793596" cy="5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48625-9E36-F045-BF36-2D5086DB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76744F9-77A8-4F62-3F69-74831BE5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2" y="0"/>
            <a:ext cx="11543356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4AADB9C-8E3D-C04B-6205-6F0CC2260566}"/>
              </a:ext>
            </a:extLst>
          </p:cNvPr>
          <p:cNvSpPr/>
          <p:nvPr/>
        </p:nvSpPr>
        <p:spPr>
          <a:xfrm>
            <a:off x="76200" y="3080657"/>
            <a:ext cx="12017829" cy="2743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2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B15E-C18D-E78D-E40E-28FE7B37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C6F7143-3920-253B-69B7-00F4B022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409153"/>
            <a:ext cx="12098438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55B6D-72BD-77FB-5912-D15DFC229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DB90F77-5DD6-E2F8-6F4A-9D77CD6E6C81}"/>
              </a:ext>
            </a:extLst>
          </p:cNvPr>
          <p:cNvSpPr txBox="1"/>
          <p:nvPr/>
        </p:nvSpPr>
        <p:spPr>
          <a:xfrm>
            <a:off x="653143" y="359229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455E6E7-03C7-1ADD-F503-76D6DE3EB2C7}"/>
              </a:ext>
            </a:extLst>
          </p:cNvPr>
          <p:cNvSpPr txBox="1"/>
          <p:nvPr/>
        </p:nvSpPr>
        <p:spPr>
          <a:xfrm>
            <a:off x="653143" y="2949322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Q2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2135EA6-B059-CF72-13DB-ED43AFF07F7D}"/>
              </a:ext>
            </a:extLst>
          </p:cNvPr>
          <p:cNvSpPr txBox="1"/>
          <p:nvPr/>
        </p:nvSpPr>
        <p:spPr>
          <a:xfrm>
            <a:off x="1404257" y="577069"/>
            <a:ext cx="1013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 ~18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面對別人對我們的讚美，我們千萬不要竊取神的榮耀</a:t>
            </a: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狀況題：有一個弟兄信主不到一年，他跟著教會去緬甸宣教，當地人跪在這位弟兄面前，請這位弟兄為他們禱告，這位弟兄心想我只是平凡人，不值得他們跪在我面前，但對方又這麼誠懇，這位弟兄兩難，如果你是那位弟兄，你會如何做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6AC2EE8-A4AA-8EE3-CF61-A73D5B306D75}"/>
              </a:ext>
            </a:extLst>
          </p:cNvPr>
          <p:cNvSpPr txBox="1"/>
          <p:nvPr/>
        </p:nvSpPr>
        <p:spPr>
          <a:xfrm>
            <a:off x="1284515" y="3305543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比較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 ~ 41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 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15~17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保羅對猶太人和外邦人傳福音所講的話，有何不同？對你有何啟示？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9A4BFB4-A383-FF3C-3760-D9F750E58878}"/>
              </a:ext>
            </a:extLst>
          </p:cNvPr>
          <p:cNvSpPr txBox="1"/>
          <p:nvPr/>
        </p:nvSpPr>
        <p:spPr>
          <a:xfrm>
            <a:off x="653143" y="4259650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Q3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AA98CD-2123-9ECE-2CFA-51D4ECEC61B0}"/>
              </a:ext>
            </a:extLst>
          </p:cNvPr>
          <p:cNvSpPr txBox="1"/>
          <p:nvPr/>
        </p:nvSpPr>
        <p:spPr>
          <a:xfrm>
            <a:off x="609601" y="5435307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Q4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89AAB3-4B87-8A80-4683-4B1341E688C0}"/>
              </a:ext>
            </a:extLst>
          </p:cNvPr>
          <p:cNvSpPr txBox="1"/>
          <p:nvPr/>
        </p:nvSpPr>
        <p:spPr>
          <a:xfrm>
            <a:off x="1284515" y="4413657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22b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我們進入神的國，必須經歷許多艱難，你認為我們信主的旅程中會面對哪些艱難？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72640E-9A49-46EE-88EA-73F76F00FAF9}"/>
              </a:ext>
            </a:extLst>
          </p:cNvPr>
          <p:cNvSpPr txBox="1"/>
          <p:nvPr/>
        </p:nvSpPr>
        <p:spPr>
          <a:xfrm>
            <a:off x="1284515" y="5569978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有人有國内或國外宣教的經驗嗎？請跟大家分享</a:t>
            </a:r>
          </a:p>
        </p:txBody>
      </p:sp>
    </p:spTree>
    <p:extLst>
      <p:ext uri="{BB962C8B-B14F-4D97-AF65-F5344CB8AC3E}">
        <p14:creationId xmlns:p14="http://schemas.microsoft.com/office/powerpoint/2010/main" val="382540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8491-D6A8-4579-AFD7-766F032F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D94AB5-0E97-06FD-68A7-691767D8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047"/>
            <a:ext cx="12192000" cy="63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39336-5D18-2C42-CDF4-88F80D4D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A2141E-B21F-7A76-EB70-F662129D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687"/>
          <a:stretch>
            <a:fillRect/>
          </a:stretch>
        </p:blipFill>
        <p:spPr>
          <a:xfrm>
            <a:off x="213491" y="456785"/>
            <a:ext cx="11765017" cy="40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D336-250C-09B0-E81C-49703756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D7C04C8-D423-4B7E-DD41-5873A9A762DE}"/>
              </a:ext>
            </a:extLst>
          </p:cNvPr>
          <p:cNvSpPr txBox="1"/>
          <p:nvPr/>
        </p:nvSpPr>
        <p:spPr>
          <a:xfrm>
            <a:off x="76200" y="43543"/>
            <a:ext cx="1211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得救的方法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9C08793-D8AA-AA33-452F-BB48AE87A261}"/>
              </a:ext>
            </a:extLst>
          </p:cNvPr>
          <p:cNvSpPr txBox="1"/>
          <p:nvPr/>
        </p:nvSpPr>
        <p:spPr>
          <a:xfrm>
            <a:off x="653143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猶太教徒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62AF0F-34FA-C2D9-72C8-C5ED778026D5}"/>
              </a:ext>
            </a:extLst>
          </p:cNvPr>
          <p:cNvSpPr txBox="1"/>
          <p:nvPr/>
        </p:nvSpPr>
        <p:spPr>
          <a:xfrm>
            <a:off x="653143" y="2057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猶太主義的基督徒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5C091E-B16F-3BA8-77CF-CFB60DC9D505}"/>
              </a:ext>
            </a:extLst>
          </p:cNvPr>
          <p:cNvSpPr txBox="1"/>
          <p:nvPr/>
        </p:nvSpPr>
        <p:spPr>
          <a:xfrm>
            <a:off x="653143" y="384649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保羅傳的福音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231B72A-9CE3-0206-DFD5-BDA67C281169}"/>
              </a:ext>
            </a:extLst>
          </p:cNvPr>
          <p:cNvSpPr txBox="1"/>
          <p:nvPr/>
        </p:nvSpPr>
        <p:spPr>
          <a:xfrm>
            <a:off x="3385456" y="990600"/>
            <a:ext cx="475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割禮    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律法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356881-DDB7-FD63-A6DC-62F24116E685}"/>
              </a:ext>
            </a:extLst>
          </p:cNvPr>
          <p:cNvSpPr txBox="1"/>
          <p:nvPr/>
        </p:nvSpPr>
        <p:spPr>
          <a:xfrm>
            <a:off x="2656112" y="1513820"/>
            <a:ext cx="28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成為神子民的記號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8051A3-15AA-0F1A-4385-47F56902FBD9}"/>
              </a:ext>
            </a:extLst>
          </p:cNvPr>
          <p:cNvSpPr txBox="1"/>
          <p:nvPr/>
        </p:nvSpPr>
        <p:spPr>
          <a:xfrm>
            <a:off x="5355768" y="1513820"/>
            <a:ext cx="199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神子民的規範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E4A4E32-E255-C627-05A8-08FAEBEDF5EB}"/>
              </a:ext>
            </a:extLst>
          </p:cNvPr>
          <p:cNvSpPr txBox="1"/>
          <p:nvPr/>
        </p:nvSpPr>
        <p:spPr>
          <a:xfrm>
            <a:off x="3385455" y="2214656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割禮    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律法    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基督的救恩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58FC3A-8884-6A80-9B97-519EFEB42770}"/>
              </a:ext>
            </a:extLst>
          </p:cNvPr>
          <p:cNvSpPr txBox="1"/>
          <p:nvPr/>
        </p:nvSpPr>
        <p:spPr>
          <a:xfrm>
            <a:off x="3385454" y="3800327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真割禮  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基督的救恩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2E9AEBA-F4DB-AF8B-6356-065650ECC1CF}"/>
              </a:ext>
            </a:extLst>
          </p:cNvPr>
          <p:cNvSpPr txBox="1"/>
          <p:nvPr/>
        </p:nvSpPr>
        <p:spPr>
          <a:xfrm>
            <a:off x="5116284" y="3530453"/>
            <a:ext cx="1017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律法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6111AA5-EE7C-97A4-60DB-24FD04D6811A}"/>
              </a:ext>
            </a:extLst>
          </p:cNvPr>
          <p:cNvSpPr txBox="1"/>
          <p:nvPr/>
        </p:nvSpPr>
        <p:spPr>
          <a:xfrm>
            <a:off x="5987140" y="3663237"/>
            <a:ext cx="93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影兒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FEF377-617A-B2E2-511F-3790D6920278}"/>
              </a:ext>
            </a:extLst>
          </p:cNvPr>
          <p:cNvSpPr txBox="1"/>
          <p:nvPr/>
        </p:nvSpPr>
        <p:spPr>
          <a:xfrm>
            <a:off x="5987141" y="4116912"/>
            <a:ext cx="120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實體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02EC487-905D-EAF3-090C-09832B85A50F}"/>
              </a:ext>
            </a:extLst>
          </p:cNvPr>
          <p:cNvSpPr txBox="1"/>
          <p:nvPr/>
        </p:nvSpPr>
        <p:spPr>
          <a:xfrm>
            <a:off x="2740478" y="4312661"/>
            <a:ext cx="225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在心裡不在肉體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24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AC612F3-CBAE-B507-D551-1E567A5D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82"/>
          <a:stretch>
            <a:fillRect/>
          </a:stretch>
        </p:blipFill>
        <p:spPr>
          <a:xfrm>
            <a:off x="0" y="144379"/>
            <a:ext cx="12192000" cy="588215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22C43C4-8CCF-A54F-0E63-0523CADD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591"/>
          <a:stretch>
            <a:fillRect/>
          </a:stretch>
        </p:blipFill>
        <p:spPr>
          <a:xfrm>
            <a:off x="-48126" y="5673610"/>
            <a:ext cx="12192000" cy="9758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E1C5DFD-266A-8F46-5FC1-C0C646C7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002" b="1"/>
          <a:stretch>
            <a:fillRect/>
          </a:stretch>
        </p:blipFill>
        <p:spPr>
          <a:xfrm>
            <a:off x="0" y="1074821"/>
            <a:ext cx="12192000" cy="45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F3BD6-8EE6-7797-6085-3CEAB312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8D9A13-00D7-3583-CF9F-685A6E9E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4" y="2437438"/>
            <a:ext cx="11936491" cy="402963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C11212F-1944-66BC-0E7F-4EFE920D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510"/>
          <a:stretch>
            <a:fillRect/>
          </a:stretch>
        </p:blipFill>
        <p:spPr>
          <a:xfrm>
            <a:off x="71974" y="587828"/>
            <a:ext cx="11765017" cy="17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749B-29AF-8CEC-28D3-2E7E131F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2FB4E8-74F2-17E3-69CA-47F46C63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88"/>
          <a:stretch>
            <a:fillRect/>
          </a:stretch>
        </p:blipFill>
        <p:spPr>
          <a:xfrm>
            <a:off x="184912" y="631681"/>
            <a:ext cx="11822175" cy="55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DEC97-147A-1C49-87A6-5865ADA78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5946509-7CCC-8697-ACCB-24BF3F5569E1}"/>
              </a:ext>
            </a:extLst>
          </p:cNvPr>
          <p:cNvGrpSpPr/>
          <p:nvPr/>
        </p:nvGrpSpPr>
        <p:grpSpPr>
          <a:xfrm>
            <a:off x="246833" y="592129"/>
            <a:ext cx="11864957" cy="5391576"/>
            <a:chOff x="246833" y="592129"/>
            <a:chExt cx="11864957" cy="5391576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D498BB8-8AF6-6064-5E96-030AFDFE5046}"/>
                </a:ext>
              </a:extLst>
            </p:cNvPr>
            <p:cNvGrpSpPr/>
            <p:nvPr/>
          </p:nvGrpSpPr>
          <p:grpSpPr>
            <a:xfrm>
              <a:off x="246833" y="592129"/>
              <a:ext cx="11864957" cy="5391576"/>
              <a:chOff x="246833" y="977139"/>
              <a:chExt cx="11864957" cy="5391576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172DD3F0-CEE8-5C49-7177-D20690F3B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36770"/>
              <a:stretch>
                <a:fillRect/>
              </a:stretch>
            </p:blipFill>
            <p:spPr>
              <a:xfrm>
                <a:off x="246833" y="2055921"/>
                <a:ext cx="11698333" cy="4312794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BA433C10-72AB-7902-4E8C-6CEDCFF8E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6112"/>
              <a:stretch>
                <a:fillRect/>
              </a:stretch>
            </p:blipFill>
            <p:spPr>
              <a:xfrm>
                <a:off x="289615" y="977139"/>
                <a:ext cx="11822175" cy="902320"/>
              </a:xfrm>
              <a:prstGeom prst="rect">
                <a:avLst/>
              </a:prstGeom>
            </p:spPr>
          </p:pic>
        </p:grp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85E860E6-8228-8B20-A359-B6A4976E841B}"/>
                </a:ext>
              </a:extLst>
            </p:cNvPr>
            <p:cNvCxnSpPr/>
            <p:nvPr/>
          </p:nvCxnSpPr>
          <p:spPr>
            <a:xfrm>
              <a:off x="304800" y="1700463"/>
              <a:ext cx="1161448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98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5160-010E-E0F9-8FC9-6A2BF1AB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56420AE-EDFE-145F-2C4B-3D12331131FE}"/>
              </a:ext>
            </a:extLst>
          </p:cNvPr>
          <p:cNvGrpSpPr/>
          <p:nvPr/>
        </p:nvGrpSpPr>
        <p:grpSpPr>
          <a:xfrm>
            <a:off x="493667" y="1042736"/>
            <a:ext cx="11698333" cy="2935275"/>
            <a:chOff x="246833" y="4427620"/>
            <a:chExt cx="11698333" cy="293527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81C147E-E07E-CEDE-3E43-A7408BED4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833" y="6858000"/>
              <a:ext cx="11117226" cy="504895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F860CBB-FF51-DC28-C69E-7A5E3575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4641"/>
            <a:stretch>
              <a:fillRect/>
            </a:stretch>
          </p:blipFill>
          <p:spPr>
            <a:xfrm>
              <a:off x="246833" y="4427620"/>
              <a:ext cx="11698333" cy="2411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16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06E5-20AB-5908-56E6-A8A71E87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3FB986E-AF5E-D11B-F95D-BEDE39A96C97}"/>
              </a:ext>
            </a:extLst>
          </p:cNvPr>
          <p:cNvSpPr txBox="1"/>
          <p:nvPr/>
        </p:nvSpPr>
        <p:spPr>
          <a:xfrm>
            <a:off x="653143" y="359229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9C17664-172E-BD7D-6366-925D91C6C9C3}"/>
              </a:ext>
            </a:extLst>
          </p:cNvPr>
          <p:cNvSpPr txBox="1"/>
          <p:nvPr/>
        </p:nvSpPr>
        <p:spPr>
          <a:xfrm>
            <a:off x="653143" y="2132893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Q2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556F34-F234-884F-5B5C-B521782EB29A}"/>
              </a:ext>
            </a:extLst>
          </p:cNvPr>
          <p:cNvSpPr txBox="1"/>
          <p:nvPr/>
        </p:nvSpPr>
        <p:spPr>
          <a:xfrm>
            <a:off x="1404257" y="577069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1~21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有些人堅持受割禮，彼得雅各出面講理，我們在教會是否也遇到意見不同的時候？如何溫柔堅定的持守信仰又維持彼此的合一？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CD25287-644B-4D00-0F9F-F38078806DF5}"/>
              </a:ext>
            </a:extLst>
          </p:cNvPr>
          <p:cNvSpPr txBox="1"/>
          <p:nvPr/>
        </p:nvSpPr>
        <p:spPr>
          <a:xfrm>
            <a:off x="1284515" y="2489114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12~29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耶路撒冷會議的結論是不要求外邦門徒受割禮和遵守摩西律法，只要求他們禁戒四件事，這在今日仍然適用嗎？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BC0D03-A25B-38A4-B43B-12036A3EE8CE}"/>
              </a:ext>
            </a:extLst>
          </p:cNvPr>
          <p:cNvSpPr txBox="1"/>
          <p:nvPr/>
        </p:nvSpPr>
        <p:spPr>
          <a:xfrm>
            <a:off x="653143" y="4259650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Q3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EF143D3-84E7-C87F-4557-BE10107DE2D5}"/>
              </a:ext>
            </a:extLst>
          </p:cNvPr>
          <p:cNvSpPr txBox="1"/>
          <p:nvPr/>
        </p:nvSpPr>
        <p:spPr>
          <a:xfrm>
            <a:off x="1284515" y="4413657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 ~18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雅各引用先知阿摩司所發出的預言，是要說明什麼？</a:t>
            </a:r>
          </a:p>
        </p:txBody>
      </p:sp>
    </p:spTree>
    <p:extLst>
      <p:ext uri="{BB962C8B-B14F-4D97-AF65-F5344CB8AC3E}">
        <p14:creationId xmlns:p14="http://schemas.microsoft.com/office/powerpoint/2010/main" val="2808308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8A92-945E-FB31-732F-4692B779E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ABBE8E6-53BD-1A34-0B2A-9F8E2636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909286"/>
            <a:ext cx="11850754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57435-B5DF-15AC-5122-B3F4E8495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77F51D-D000-BF7F-B0EF-3F9A4477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06"/>
          <a:stretch>
            <a:fillRect/>
          </a:stretch>
        </p:blipFill>
        <p:spPr>
          <a:xfrm>
            <a:off x="0" y="96258"/>
            <a:ext cx="12192000" cy="58846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F546BA6-7BFA-1347-1D18-A112FCC64C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3" b="92100"/>
          <a:stretch>
            <a:fillRect/>
          </a:stretch>
        </p:blipFill>
        <p:spPr>
          <a:xfrm>
            <a:off x="278067" y="6128085"/>
            <a:ext cx="11946017" cy="4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448D-4776-75A7-CDF0-2FBD9B294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A1A8E06-F675-816C-E148-C76B25B6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12"/>
            <a:ext cx="12192000" cy="65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9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5916-BA5B-9B11-414F-1CDC17D3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C68BB2A-0008-1E34-DFA0-BB998F13B2DB}"/>
              </a:ext>
            </a:extLst>
          </p:cNvPr>
          <p:cNvSpPr txBox="1"/>
          <p:nvPr/>
        </p:nvSpPr>
        <p:spPr>
          <a:xfrm>
            <a:off x="653143" y="359229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146E651-0884-A0C9-7374-FD0891DA350D}"/>
              </a:ext>
            </a:extLst>
          </p:cNvPr>
          <p:cNvSpPr txBox="1"/>
          <p:nvPr/>
        </p:nvSpPr>
        <p:spPr>
          <a:xfrm>
            <a:off x="653143" y="3863723"/>
            <a:ext cx="75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Q2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0E8FEB-0D0A-C112-34E0-6E287E29B266}"/>
              </a:ext>
            </a:extLst>
          </p:cNvPr>
          <p:cNvSpPr txBox="1"/>
          <p:nvPr/>
        </p:nvSpPr>
        <p:spPr>
          <a:xfrm>
            <a:off x="1404257" y="577069"/>
            <a:ext cx="9263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天使拯救彼得出監，天使就離開了，那時正值半夜，天使為何丟下彼得一人在大街上呢？</a:t>
            </a:r>
          </a:p>
          <a:p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 ~20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所以你們要去，使萬民做我的門徒，奉父子聖靈的名給他們施洗，凡我所吩咐你們的都教訓他們遵守，我就常與你們同在，直到世界的末了。給你什麼啟示？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5C7E86A-9E03-6B0B-EDE0-29D100CFD9F3}"/>
              </a:ext>
            </a:extLst>
          </p:cNvPr>
          <p:cNvSpPr txBox="1"/>
          <p:nvPr/>
        </p:nvSpPr>
        <p:spPr>
          <a:xfrm>
            <a:off x="1284515" y="4219944"/>
            <a:ext cx="9263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教會為彼得切切的禱告，但卻在彼得站在門外時驚訝不已，我們是否也常在禱告中說相信，但實際上卻不相信神已經應允了我們的禱告，有沒有類似的經歷？</a:t>
            </a:r>
          </a:p>
        </p:txBody>
      </p:sp>
    </p:spTree>
    <p:extLst>
      <p:ext uri="{BB962C8B-B14F-4D97-AF65-F5344CB8AC3E}">
        <p14:creationId xmlns:p14="http://schemas.microsoft.com/office/powerpoint/2010/main" val="70816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9113032-BCBB-4E77-AEED-F100DB0D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261495"/>
            <a:ext cx="11993649" cy="63350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D8D91ED-8093-2386-C6D9-F1DA1780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134" b="10534"/>
          <a:stretch>
            <a:fillRect/>
          </a:stretch>
        </p:blipFill>
        <p:spPr>
          <a:xfrm>
            <a:off x="2663850" y="0"/>
            <a:ext cx="6480150" cy="68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FDCD5E4-AB65-1703-9F7C-5373D28C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7"/>
          <a:stretch>
            <a:fillRect/>
          </a:stretch>
        </p:blipFill>
        <p:spPr>
          <a:xfrm>
            <a:off x="93397" y="144379"/>
            <a:ext cx="12098603" cy="64732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E6EC752-445D-26B8-1F85-EE68A3C4B5A9}"/>
              </a:ext>
            </a:extLst>
          </p:cNvPr>
          <p:cNvSpPr/>
          <p:nvPr/>
        </p:nvSpPr>
        <p:spPr>
          <a:xfrm>
            <a:off x="664029" y="870857"/>
            <a:ext cx="653142" cy="4136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6A7564-85A6-CC2A-268B-EF00FD75F6DF}"/>
              </a:ext>
            </a:extLst>
          </p:cNvPr>
          <p:cNvSpPr/>
          <p:nvPr/>
        </p:nvSpPr>
        <p:spPr>
          <a:xfrm>
            <a:off x="1785259" y="870857"/>
            <a:ext cx="544285" cy="4027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6C2407-F24E-0814-8F91-9C381516E499}"/>
              </a:ext>
            </a:extLst>
          </p:cNvPr>
          <p:cNvSpPr txBox="1"/>
          <p:nvPr/>
        </p:nvSpPr>
        <p:spPr>
          <a:xfrm>
            <a:off x="5878286" y="718299"/>
            <a:ext cx="389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掃羅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希伯來名，慾望的意思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羅馬名，微小、少的意思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F2EE0DA-C715-FEE2-D11A-E2EAA1D94C4C}"/>
              </a:ext>
            </a:extLst>
          </p:cNvPr>
          <p:cNvSpPr/>
          <p:nvPr/>
        </p:nvSpPr>
        <p:spPr>
          <a:xfrm>
            <a:off x="5823857" y="664029"/>
            <a:ext cx="3712029" cy="838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4E1A06-EB2F-5097-B643-F93D3002D8EE}"/>
              </a:ext>
            </a:extLst>
          </p:cNvPr>
          <p:cNvSpPr/>
          <p:nvPr/>
        </p:nvSpPr>
        <p:spPr>
          <a:xfrm>
            <a:off x="93397" y="5987143"/>
            <a:ext cx="12005206" cy="12044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5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15D1-648E-238A-22D7-2173E91B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C32E7F-A7D6-67D4-7083-52945B47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33" y="208547"/>
            <a:ext cx="12364033" cy="64790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079B305-D25D-609A-1D69-F22420F5EA12}"/>
              </a:ext>
            </a:extLst>
          </p:cNvPr>
          <p:cNvSpPr/>
          <p:nvPr/>
        </p:nvSpPr>
        <p:spPr>
          <a:xfrm>
            <a:off x="93397" y="-283029"/>
            <a:ext cx="12005206" cy="74746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56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D39DA-40BB-6734-501B-C05AF090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070B22-854E-5B3B-6C3E-013BF72C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80495"/>
            <a:ext cx="12079386" cy="669701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6071AEE-5E74-D7BA-6632-F608C1C6C305}"/>
              </a:ext>
            </a:extLst>
          </p:cNvPr>
          <p:cNvSpPr/>
          <p:nvPr/>
        </p:nvSpPr>
        <p:spPr>
          <a:xfrm>
            <a:off x="93397" y="-283029"/>
            <a:ext cx="12005206" cy="74746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57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569</Words>
  <Application>Microsoft Office PowerPoint</Application>
  <PresentationFormat>寬螢幕</PresentationFormat>
  <Paragraphs>46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洪 嘉君</dc:creator>
  <cp:lastModifiedBy>洪 嘉君</cp:lastModifiedBy>
  <cp:revision>11</cp:revision>
  <dcterms:created xsi:type="dcterms:W3CDTF">2025-07-01T00:58:38Z</dcterms:created>
  <dcterms:modified xsi:type="dcterms:W3CDTF">2025-07-09T11:19:45Z</dcterms:modified>
</cp:coreProperties>
</file>