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" name="Shape 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/>
          <p:nvPr>
            <p:ph type="title"/>
          </p:nvPr>
        </p:nvSpPr>
        <p:spPr>
          <a:xfrm>
            <a:off x="1371600" y="3188970"/>
            <a:ext cx="15544800" cy="216027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xfrm>
            <a:off x="2743200" y="5760720"/>
            <a:ext cx="12801600" cy="257175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g object 16" descr="bg object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itle Text"/>
          <p:cNvSpPr txBox="1"/>
          <p:nvPr>
            <p:ph type="title"/>
          </p:nvPr>
        </p:nvSpPr>
        <p:spPr>
          <a:xfrm>
            <a:off x="3889512" y="156206"/>
            <a:ext cx="10508973" cy="1092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half" idx="1"/>
          </p:nvPr>
        </p:nvSpPr>
        <p:spPr>
          <a:xfrm>
            <a:off x="2584487" y="2730243"/>
            <a:ext cx="12977494" cy="43510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3889512" y="156206"/>
            <a:ext cx="10508973" cy="1092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2584487" y="2730243"/>
            <a:ext cx="12977494" cy="435102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/>
          <p:nvPr>
            <p:ph type="title"/>
          </p:nvPr>
        </p:nvSpPr>
        <p:spPr>
          <a:xfrm>
            <a:off x="3889512" y="156206"/>
            <a:ext cx="10508973" cy="1092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5" name="Body Level One…"/>
          <p:cNvSpPr txBox="1"/>
          <p:nvPr>
            <p:ph type="body" sz="half" idx="1"/>
          </p:nvPr>
        </p:nvSpPr>
        <p:spPr>
          <a:xfrm>
            <a:off x="914400" y="2366010"/>
            <a:ext cx="7955281" cy="67894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bg object 16" descr="bg object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" name="bg object 17"/>
          <p:cNvGrpSpPr/>
          <p:nvPr/>
        </p:nvGrpSpPr>
        <p:grpSpPr>
          <a:xfrm>
            <a:off x="537818" y="559142"/>
            <a:ext cx="17212312" cy="4114801"/>
            <a:chOff x="0" y="0"/>
            <a:chExt cx="17212310" cy="4114800"/>
          </a:xfrm>
        </p:grpSpPr>
        <p:sp>
          <p:nvSpPr>
            <p:cNvPr id="64" name="Shape"/>
            <p:cNvSpPr/>
            <p:nvPr/>
          </p:nvSpPr>
          <p:spPr>
            <a:xfrm>
              <a:off x="-1" y="0"/>
              <a:ext cx="4194036" cy="41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33"/>
                  </a:moveTo>
                  <a:lnTo>
                    <a:pt x="5606" y="933"/>
                  </a:lnTo>
                  <a:lnTo>
                    <a:pt x="5397" y="1000"/>
                  </a:lnTo>
                  <a:lnTo>
                    <a:pt x="5203" y="1067"/>
                  </a:lnTo>
                  <a:lnTo>
                    <a:pt x="5024" y="1200"/>
                  </a:lnTo>
                  <a:lnTo>
                    <a:pt x="4863" y="1400"/>
                  </a:lnTo>
                  <a:lnTo>
                    <a:pt x="4720" y="1533"/>
                  </a:lnTo>
                  <a:lnTo>
                    <a:pt x="4595" y="1733"/>
                  </a:lnTo>
                  <a:lnTo>
                    <a:pt x="4491" y="2000"/>
                  </a:lnTo>
                  <a:lnTo>
                    <a:pt x="4408" y="2200"/>
                  </a:lnTo>
                  <a:lnTo>
                    <a:pt x="4347" y="2400"/>
                  </a:lnTo>
                  <a:lnTo>
                    <a:pt x="4310" y="2667"/>
                  </a:lnTo>
                  <a:lnTo>
                    <a:pt x="4297" y="2933"/>
                  </a:lnTo>
                  <a:lnTo>
                    <a:pt x="4302" y="3000"/>
                  </a:lnTo>
                  <a:lnTo>
                    <a:pt x="4314" y="3133"/>
                  </a:lnTo>
                  <a:lnTo>
                    <a:pt x="4333" y="3267"/>
                  </a:lnTo>
                  <a:lnTo>
                    <a:pt x="4358" y="3400"/>
                  </a:lnTo>
                  <a:lnTo>
                    <a:pt x="3642" y="3400"/>
                  </a:lnTo>
                  <a:lnTo>
                    <a:pt x="3497" y="3200"/>
                  </a:lnTo>
                  <a:lnTo>
                    <a:pt x="3426" y="3133"/>
                  </a:lnTo>
                  <a:lnTo>
                    <a:pt x="3357" y="3000"/>
                  </a:lnTo>
                  <a:lnTo>
                    <a:pt x="3230" y="2867"/>
                  </a:lnTo>
                  <a:lnTo>
                    <a:pt x="3144" y="2726"/>
                  </a:lnTo>
                  <a:lnTo>
                    <a:pt x="3144" y="3000"/>
                  </a:lnTo>
                  <a:lnTo>
                    <a:pt x="3015" y="2933"/>
                  </a:lnTo>
                  <a:lnTo>
                    <a:pt x="2882" y="2867"/>
                  </a:lnTo>
                  <a:lnTo>
                    <a:pt x="2743" y="2800"/>
                  </a:lnTo>
                  <a:lnTo>
                    <a:pt x="2601" y="2733"/>
                  </a:lnTo>
                  <a:lnTo>
                    <a:pt x="2336" y="2733"/>
                  </a:lnTo>
                  <a:lnTo>
                    <a:pt x="2205" y="2667"/>
                  </a:lnTo>
                  <a:lnTo>
                    <a:pt x="1882" y="2667"/>
                  </a:lnTo>
                  <a:lnTo>
                    <a:pt x="1317" y="2867"/>
                  </a:lnTo>
                  <a:lnTo>
                    <a:pt x="1172" y="2933"/>
                  </a:lnTo>
                  <a:lnTo>
                    <a:pt x="1033" y="3067"/>
                  </a:lnTo>
                  <a:lnTo>
                    <a:pt x="901" y="3133"/>
                  </a:lnTo>
                  <a:lnTo>
                    <a:pt x="774" y="3267"/>
                  </a:lnTo>
                  <a:lnTo>
                    <a:pt x="833" y="3133"/>
                  </a:lnTo>
                  <a:lnTo>
                    <a:pt x="889" y="3000"/>
                  </a:lnTo>
                  <a:lnTo>
                    <a:pt x="942" y="2867"/>
                  </a:lnTo>
                  <a:lnTo>
                    <a:pt x="990" y="2667"/>
                  </a:lnTo>
                  <a:lnTo>
                    <a:pt x="1054" y="2400"/>
                  </a:lnTo>
                  <a:lnTo>
                    <a:pt x="1075" y="2133"/>
                  </a:lnTo>
                  <a:lnTo>
                    <a:pt x="1053" y="1867"/>
                  </a:lnTo>
                  <a:lnTo>
                    <a:pt x="988" y="1667"/>
                  </a:lnTo>
                  <a:lnTo>
                    <a:pt x="880" y="1400"/>
                  </a:lnTo>
                  <a:lnTo>
                    <a:pt x="798" y="1267"/>
                  </a:lnTo>
                  <a:lnTo>
                    <a:pt x="709" y="1067"/>
                  </a:lnTo>
                  <a:lnTo>
                    <a:pt x="616" y="933"/>
                  </a:lnTo>
                  <a:lnTo>
                    <a:pt x="520" y="800"/>
                  </a:lnTo>
                  <a:lnTo>
                    <a:pt x="655" y="867"/>
                  </a:lnTo>
                  <a:lnTo>
                    <a:pt x="796" y="933"/>
                  </a:lnTo>
                  <a:lnTo>
                    <a:pt x="942" y="1000"/>
                  </a:lnTo>
                  <a:lnTo>
                    <a:pt x="1093" y="1067"/>
                  </a:lnTo>
                  <a:lnTo>
                    <a:pt x="1219" y="1067"/>
                  </a:lnTo>
                  <a:lnTo>
                    <a:pt x="1344" y="1133"/>
                  </a:lnTo>
                  <a:lnTo>
                    <a:pt x="1772" y="1133"/>
                  </a:lnTo>
                  <a:lnTo>
                    <a:pt x="1951" y="1067"/>
                  </a:lnTo>
                  <a:lnTo>
                    <a:pt x="2128" y="1067"/>
                  </a:lnTo>
                  <a:lnTo>
                    <a:pt x="2214" y="1000"/>
                  </a:lnTo>
                  <a:lnTo>
                    <a:pt x="2300" y="933"/>
                  </a:lnTo>
                  <a:lnTo>
                    <a:pt x="2455" y="867"/>
                  </a:lnTo>
                  <a:lnTo>
                    <a:pt x="2604" y="800"/>
                  </a:lnTo>
                  <a:lnTo>
                    <a:pt x="2748" y="667"/>
                  </a:lnTo>
                  <a:lnTo>
                    <a:pt x="2889" y="600"/>
                  </a:lnTo>
                  <a:lnTo>
                    <a:pt x="2769" y="867"/>
                  </a:lnTo>
                  <a:lnTo>
                    <a:pt x="2665" y="1133"/>
                  </a:lnTo>
                  <a:lnTo>
                    <a:pt x="2607" y="1400"/>
                  </a:lnTo>
                  <a:lnTo>
                    <a:pt x="2589" y="1667"/>
                  </a:lnTo>
                  <a:lnTo>
                    <a:pt x="2610" y="1933"/>
                  </a:lnTo>
                  <a:lnTo>
                    <a:pt x="2670" y="2133"/>
                  </a:lnTo>
                  <a:lnTo>
                    <a:pt x="2769" y="2400"/>
                  </a:lnTo>
                  <a:lnTo>
                    <a:pt x="2857" y="2533"/>
                  </a:lnTo>
                  <a:lnTo>
                    <a:pt x="2951" y="2733"/>
                  </a:lnTo>
                  <a:lnTo>
                    <a:pt x="3144" y="3000"/>
                  </a:lnTo>
                  <a:lnTo>
                    <a:pt x="3144" y="2726"/>
                  </a:lnTo>
                  <a:lnTo>
                    <a:pt x="3109" y="2667"/>
                  </a:lnTo>
                  <a:lnTo>
                    <a:pt x="2996" y="2533"/>
                  </a:lnTo>
                  <a:lnTo>
                    <a:pt x="2894" y="2333"/>
                  </a:lnTo>
                  <a:lnTo>
                    <a:pt x="2801" y="2133"/>
                  </a:lnTo>
                  <a:lnTo>
                    <a:pt x="2747" y="1867"/>
                  </a:lnTo>
                  <a:lnTo>
                    <a:pt x="2729" y="1667"/>
                  </a:lnTo>
                  <a:lnTo>
                    <a:pt x="2747" y="1400"/>
                  </a:lnTo>
                  <a:lnTo>
                    <a:pt x="2799" y="1200"/>
                  </a:lnTo>
                  <a:lnTo>
                    <a:pt x="2866" y="1000"/>
                  </a:lnTo>
                  <a:lnTo>
                    <a:pt x="2944" y="800"/>
                  </a:lnTo>
                  <a:lnTo>
                    <a:pt x="3031" y="600"/>
                  </a:lnTo>
                  <a:lnTo>
                    <a:pt x="3124" y="400"/>
                  </a:lnTo>
                  <a:lnTo>
                    <a:pt x="3170" y="333"/>
                  </a:lnTo>
                  <a:lnTo>
                    <a:pt x="3217" y="200"/>
                  </a:lnTo>
                  <a:lnTo>
                    <a:pt x="3315" y="0"/>
                  </a:lnTo>
                  <a:lnTo>
                    <a:pt x="3205" y="133"/>
                  </a:lnTo>
                  <a:lnTo>
                    <a:pt x="3153" y="200"/>
                  </a:lnTo>
                  <a:lnTo>
                    <a:pt x="3101" y="200"/>
                  </a:lnTo>
                  <a:lnTo>
                    <a:pt x="2896" y="400"/>
                  </a:lnTo>
                  <a:lnTo>
                    <a:pt x="2686" y="533"/>
                  </a:lnTo>
                  <a:lnTo>
                    <a:pt x="2467" y="667"/>
                  </a:lnTo>
                  <a:lnTo>
                    <a:pt x="2237" y="800"/>
                  </a:lnTo>
                  <a:lnTo>
                    <a:pt x="2077" y="933"/>
                  </a:lnTo>
                  <a:lnTo>
                    <a:pt x="1916" y="933"/>
                  </a:lnTo>
                  <a:lnTo>
                    <a:pt x="1754" y="1000"/>
                  </a:lnTo>
                  <a:lnTo>
                    <a:pt x="1363" y="1000"/>
                  </a:lnTo>
                  <a:lnTo>
                    <a:pt x="1249" y="933"/>
                  </a:lnTo>
                  <a:lnTo>
                    <a:pt x="1134" y="933"/>
                  </a:lnTo>
                  <a:lnTo>
                    <a:pt x="739" y="800"/>
                  </a:lnTo>
                  <a:lnTo>
                    <a:pt x="548" y="667"/>
                  </a:lnTo>
                  <a:lnTo>
                    <a:pt x="359" y="600"/>
                  </a:lnTo>
                  <a:lnTo>
                    <a:pt x="181" y="467"/>
                  </a:lnTo>
                  <a:lnTo>
                    <a:pt x="92" y="467"/>
                  </a:lnTo>
                  <a:lnTo>
                    <a:pt x="3" y="400"/>
                  </a:lnTo>
                  <a:lnTo>
                    <a:pt x="0" y="400"/>
                  </a:lnTo>
                  <a:lnTo>
                    <a:pt x="128" y="533"/>
                  </a:lnTo>
                  <a:lnTo>
                    <a:pt x="170" y="600"/>
                  </a:lnTo>
                  <a:lnTo>
                    <a:pt x="330" y="800"/>
                  </a:lnTo>
                  <a:lnTo>
                    <a:pt x="484" y="1000"/>
                  </a:lnTo>
                  <a:lnTo>
                    <a:pt x="627" y="1200"/>
                  </a:lnTo>
                  <a:lnTo>
                    <a:pt x="757" y="1467"/>
                  </a:lnTo>
                  <a:lnTo>
                    <a:pt x="857" y="1667"/>
                  </a:lnTo>
                  <a:lnTo>
                    <a:pt x="916" y="1933"/>
                  </a:lnTo>
                  <a:lnTo>
                    <a:pt x="935" y="2133"/>
                  </a:lnTo>
                  <a:lnTo>
                    <a:pt x="915" y="2400"/>
                  </a:lnTo>
                  <a:lnTo>
                    <a:pt x="856" y="2667"/>
                  </a:lnTo>
                  <a:lnTo>
                    <a:pt x="785" y="2867"/>
                  </a:lnTo>
                  <a:lnTo>
                    <a:pt x="703" y="3067"/>
                  </a:lnTo>
                  <a:lnTo>
                    <a:pt x="612" y="3267"/>
                  </a:lnTo>
                  <a:lnTo>
                    <a:pt x="516" y="3467"/>
                  </a:lnTo>
                  <a:lnTo>
                    <a:pt x="437" y="3600"/>
                  </a:lnTo>
                  <a:lnTo>
                    <a:pt x="398" y="3667"/>
                  </a:lnTo>
                  <a:lnTo>
                    <a:pt x="359" y="3800"/>
                  </a:lnTo>
                  <a:lnTo>
                    <a:pt x="605" y="3533"/>
                  </a:lnTo>
                  <a:lnTo>
                    <a:pt x="791" y="3400"/>
                  </a:lnTo>
                  <a:lnTo>
                    <a:pt x="981" y="3267"/>
                  </a:lnTo>
                  <a:lnTo>
                    <a:pt x="1178" y="3133"/>
                  </a:lnTo>
                  <a:lnTo>
                    <a:pt x="1383" y="3000"/>
                  </a:lnTo>
                  <a:lnTo>
                    <a:pt x="1726" y="2867"/>
                  </a:lnTo>
                  <a:lnTo>
                    <a:pt x="1900" y="2867"/>
                  </a:lnTo>
                  <a:lnTo>
                    <a:pt x="2076" y="2800"/>
                  </a:lnTo>
                  <a:lnTo>
                    <a:pt x="2196" y="2800"/>
                  </a:lnTo>
                  <a:lnTo>
                    <a:pt x="2316" y="2867"/>
                  </a:lnTo>
                  <a:lnTo>
                    <a:pt x="2437" y="2867"/>
                  </a:lnTo>
                  <a:lnTo>
                    <a:pt x="2559" y="2933"/>
                  </a:lnTo>
                  <a:lnTo>
                    <a:pt x="2764" y="3000"/>
                  </a:lnTo>
                  <a:lnTo>
                    <a:pt x="3160" y="3133"/>
                  </a:lnTo>
                  <a:lnTo>
                    <a:pt x="3354" y="3267"/>
                  </a:lnTo>
                  <a:lnTo>
                    <a:pt x="3416" y="3267"/>
                  </a:lnTo>
                  <a:lnTo>
                    <a:pt x="3479" y="3333"/>
                  </a:lnTo>
                  <a:lnTo>
                    <a:pt x="3606" y="3400"/>
                  </a:lnTo>
                  <a:lnTo>
                    <a:pt x="3600" y="3400"/>
                  </a:lnTo>
                  <a:lnTo>
                    <a:pt x="3600" y="4267"/>
                  </a:lnTo>
                  <a:lnTo>
                    <a:pt x="3471" y="4200"/>
                  </a:lnTo>
                  <a:lnTo>
                    <a:pt x="2828" y="4200"/>
                  </a:lnTo>
                  <a:lnTo>
                    <a:pt x="2361" y="4333"/>
                  </a:lnTo>
                  <a:lnTo>
                    <a:pt x="2138" y="4400"/>
                  </a:lnTo>
                  <a:lnTo>
                    <a:pt x="1928" y="4467"/>
                  </a:lnTo>
                  <a:lnTo>
                    <a:pt x="1733" y="4600"/>
                  </a:lnTo>
                  <a:lnTo>
                    <a:pt x="1558" y="4800"/>
                  </a:lnTo>
                  <a:lnTo>
                    <a:pt x="1407" y="4933"/>
                  </a:lnTo>
                  <a:lnTo>
                    <a:pt x="1282" y="5133"/>
                  </a:lnTo>
                  <a:lnTo>
                    <a:pt x="1189" y="5333"/>
                  </a:lnTo>
                  <a:lnTo>
                    <a:pt x="1130" y="5533"/>
                  </a:lnTo>
                  <a:lnTo>
                    <a:pt x="1110" y="5733"/>
                  </a:lnTo>
                  <a:lnTo>
                    <a:pt x="1110" y="21600"/>
                  </a:lnTo>
                  <a:lnTo>
                    <a:pt x="1250" y="21600"/>
                  </a:lnTo>
                  <a:lnTo>
                    <a:pt x="1250" y="5733"/>
                  </a:lnTo>
                  <a:lnTo>
                    <a:pt x="1275" y="5533"/>
                  </a:lnTo>
                  <a:lnTo>
                    <a:pt x="1346" y="5267"/>
                  </a:lnTo>
                  <a:lnTo>
                    <a:pt x="1458" y="5067"/>
                  </a:lnTo>
                  <a:lnTo>
                    <a:pt x="1603" y="4933"/>
                  </a:lnTo>
                  <a:lnTo>
                    <a:pt x="1776" y="4733"/>
                  </a:lnTo>
                  <a:lnTo>
                    <a:pt x="1972" y="4667"/>
                  </a:lnTo>
                  <a:lnTo>
                    <a:pt x="2183" y="4533"/>
                  </a:lnTo>
                  <a:lnTo>
                    <a:pt x="2851" y="4333"/>
                  </a:lnTo>
                  <a:lnTo>
                    <a:pt x="3471" y="4333"/>
                  </a:lnTo>
                  <a:lnTo>
                    <a:pt x="3600" y="4400"/>
                  </a:lnTo>
                  <a:lnTo>
                    <a:pt x="3600" y="7000"/>
                  </a:lnTo>
                  <a:lnTo>
                    <a:pt x="3512" y="7000"/>
                  </a:lnTo>
                  <a:lnTo>
                    <a:pt x="3398" y="7067"/>
                  </a:lnTo>
                  <a:lnTo>
                    <a:pt x="3265" y="7067"/>
                  </a:lnTo>
                  <a:lnTo>
                    <a:pt x="3119" y="7200"/>
                  </a:lnTo>
                  <a:lnTo>
                    <a:pt x="2970" y="7267"/>
                  </a:lnTo>
                  <a:lnTo>
                    <a:pt x="2823" y="7467"/>
                  </a:lnTo>
                  <a:lnTo>
                    <a:pt x="2686" y="7667"/>
                  </a:lnTo>
                  <a:lnTo>
                    <a:pt x="2567" y="7867"/>
                  </a:lnTo>
                  <a:lnTo>
                    <a:pt x="2473" y="8200"/>
                  </a:lnTo>
                  <a:lnTo>
                    <a:pt x="2411" y="8533"/>
                  </a:lnTo>
                  <a:lnTo>
                    <a:pt x="2389" y="8933"/>
                  </a:lnTo>
                  <a:lnTo>
                    <a:pt x="2389" y="20333"/>
                  </a:lnTo>
                  <a:lnTo>
                    <a:pt x="2529" y="20333"/>
                  </a:lnTo>
                  <a:lnTo>
                    <a:pt x="2529" y="8933"/>
                  </a:lnTo>
                  <a:lnTo>
                    <a:pt x="2552" y="8533"/>
                  </a:lnTo>
                  <a:lnTo>
                    <a:pt x="2616" y="8200"/>
                  </a:lnTo>
                  <a:lnTo>
                    <a:pt x="2713" y="7867"/>
                  </a:lnTo>
                  <a:lnTo>
                    <a:pt x="2834" y="7667"/>
                  </a:lnTo>
                  <a:lnTo>
                    <a:pt x="2971" y="7467"/>
                  </a:lnTo>
                  <a:lnTo>
                    <a:pt x="3258" y="7267"/>
                  </a:lnTo>
                  <a:lnTo>
                    <a:pt x="3393" y="7200"/>
                  </a:lnTo>
                  <a:lnTo>
                    <a:pt x="3509" y="7133"/>
                  </a:lnTo>
                  <a:lnTo>
                    <a:pt x="3600" y="7133"/>
                  </a:lnTo>
                  <a:lnTo>
                    <a:pt x="3600" y="18067"/>
                  </a:lnTo>
                  <a:lnTo>
                    <a:pt x="3740" y="18067"/>
                  </a:lnTo>
                  <a:lnTo>
                    <a:pt x="3740" y="4400"/>
                  </a:lnTo>
                  <a:lnTo>
                    <a:pt x="3985" y="4467"/>
                  </a:lnTo>
                  <a:lnTo>
                    <a:pt x="4220" y="4600"/>
                  </a:lnTo>
                  <a:lnTo>
                    <a:pt x="4447" y="4733"/>
                  </a:lnTo>
                  <a:lnTo>
                    <a:pt x="4668" y="4800"/>
                  </a:lnTo>
                  <a:lnTo>
                    <a:pt x="4885" y="4933"/>
                  </a:lnTo>
                  <a:lnTo>
                    <a:pt x="5099" y="5133"/>
                  </a:lnTo>
                  <a:lnTo>
                    <a:pt x="5198" y="5000"/>
                  </a:lnTo>
                  <a:lnTo>
                    <a:pt x="5161" y="4933"/>
                  </a:lnTo>
                  <a:lnTo>
                    <a:pt x="5070" y="4800"/>
                  </a:lnTo>
                  <a:lnTo>
                    <a:pt x="4944" y="4533"/>
                  </a:lnTo>
                  <a:lnTo>
                    <a:pt x="4938" y="4520"/>
                  </a:lnTo>
                  <a:lnTo>
                    <a:pt x="4938" y="4800"/>
                  </a:lnTo>
                  <a:lnTo>
                    <a:pt x="4713" y="4667"/>
                  </a:lnTo>
                  <a:lnTo>
                    <a:pt x="4482" y="4533"/>
                  </a:lnTo>
                  <a:lnTo>
                    <a:pt x="4244" y="4467"/>
                  </a:lnTo>
                  <a:lnTo>
                    <a:pt x="4121" y="4400"/>
                  </a:lnTo>
                  <a:lnTo>
                    <a:pt x="3998" y="4333"/>
                  </a:lnTo>
                  <a:lnTo>
                    <a:pt x="3740" y="4267"/>
                  </a:lnTo>
                  <a:lnTo>
                    <a:pt x="3740" y="3533"/>
                  </a:lnTo>
                  <a:lnTo>
                    <a:pt x="4394" y="3533"/>
                  </a:lnTo>
                  <a:lnTo>
                    <a:pt x="4488" y="3800"/>
                  </a:lnTo>
                  <a:lnTo>
                    <a:pt x="4599" y="4133"/>
                  </a:lnTo>
                  <a:lnTo>
                    <a:pt x="4718" y="4400"/>
                  </a:lnTo>
                  <a:lnTo>
                    <a:pt x="4834" y="4600"/>
                  </a:lnTo>
                  <a:lnTo>
                    <a:pt x="4938" y="4800"/>
                  </a:lnTo>
                  <a:lnTo>
                    <a:pt x="4938" y="4520"/>
                  </a:lnTo>
                  <a:lnTo>
                    <a:pt x="4801" y="4200"/>
                  </a:lnTo>
                  <a:lnTo>
                    <a:pt x="4660" y="3867"/>
                  </a:lnTo>
                  <a:lnTo>
                    <a:pt x="4540" y="3533"/>
                  </a:lnTo>
                  <a:lnTo>
                    <a:pt x="18638" y="3467"/>
                  </a:lnTo>
                  <a:lnTo>
                    <a:pt x="18637" y="3400"/>
                  </a:lnTo>
                  <a:lnTo>
                    <a:pt x="18637" y="3333"/>
                  </a:lnTo>
                  <a:lnTo>
                    <a:pt x="6858" y="3400"/>
                  </a:lnTo>
                  <a:lnTo>
                    <a:pt x="6885" y="3267"/>
                  </a:lnTo>
                  <a:lnTo>
                    <a:pt x="7001" y="3000"/>
                  </a:lnTo>
                  <a:lnTo>
                    <a:pt x="7238" y="2733"/>
                  </a:lnTo>
                  <a:lnTo>
                    <a:pt x="7416" y="2600"/>
                  </a:lnTo>
                  <a:lnTo>
                    <a:pt x="7640" y="2467"/>
                  </a:lnTo>
                  <a:lnTo>
                    <a:pt x="7917" y="2400"/>
                  </a:lnTo>
                  <a:lnTo>
                    <a:pt x="8250" y="2333"/>
                  </a:lnTo>
                  <a:lnTo>
                    <a:pt x="19791" y="2333"/>
                  </a:lnTo>
                  <a:lnTo>
                    <a:pt x="19791" y="2200"/>
                  </a:lnTo>
                  <a:lnTo>
                    <a:pt x="8253" y="2200"/>
                  </a:lnTo>
                  <a:lnTo>
                    <a:pt x="7916" y="2267"/>
                  </a:lnTo>
                  <a:lnTo>
                    <a:pt x="7632" y="2333"/>
                  </a:lnTo>
                  <a:lnTo>
                    <a:pt x="7396" y="2467"/>
                  </a:lnTo>
                  <a:lnTo>
                    <a:pt x="7204" y="2600"/>
                  </a:lnTo>
                  <a:lnTo>
                    <a:pt x="7051" y="2733"/>
                  </a:lnTo>
                  <a:lnTo>
                    <a:pt x="6845" y="3000"/>
                  </a:lnTo>
                  <a:lnTo>
                    <a:pt x="6742" y="3267"/>
                  </a:lnTo>
                  <a:lnTo>
                    <a:pt x="6718" y="3400"/>
                  </a:lnTo>
                  <a:lnTo>
                    <a:pt x="4502" y="3400"/>
                  </a:lnTo>
                  <a:lnTo>
                    <a:pt x="4475" y="3267"/>
                  </a:lnTo>
                  <a:lnTo>
                    <a:pt x="4455" y="3133"/>
                  </a:lnTo>
                  <a:lnTo>
                    <a:pt x="4442" y="3000"/>
                  </a:lnTo>
                  <a:lnTo>
                    <a:pt x="4438" y="2933"/>
                  </a:lnTo>
                  <a:lnTo>
                    <a:pt x="4449" y="2667"/>
                  </a:lnTo>
                  <a:lnTo>
                    <a:pt x="4485" y="2467"/>
                  </a:lnTo>
                  <a:lnTo>
                    <a:pt x="4544" y="2267"/>
                  </a:lnTo>
                  <a:lnTo>
                    <a:pt x="4626" y="2000"/>
                  </a:lnTo>
                  <a:lnTo>
                    <a:pt x="4732" y="1800"/>
                  </a:lnTo>
                  <a:lnTo>
                    <a:pt x="4859" y="1600"/>
                  </a:lnTo>
                  <a:lnTo>
                    <a:pt x="5009" y="1400"/>
                  </a:lnTo>
                  <a:lnTo>
                    <a:pt x="5182" y="1267"/>
                  </a:lnTo>
                  <a:lnTo>
                    <a:pt x="5376" y="1133"/>
                  </a:lnTo>
                  <a:lnTo>
                    <a:pt x="5591" y="1067"/>
                  </a:lnTo>
                  <a:lnTo>
                    <a:pt x="21600" y="1067"/>
                  </a:lnTo>
                  <a:lnTo>
                    <a:pt x="21600" y="933"/>
                  </a:lnTo>
                  <a:close/>
                </a:path>
              </a:pathLst>
            </a:custGeom>
            <a:solidFill>
              <a:srgbClr val="A29A7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65" name="Shape"/>
            <p:cNvSpPr/>
            <p:nvPr/>
          </p:nvSpPr>
          <p:spPr>
            <a:xfrm>
              <a:off x="13018275" y="0"/>
              <a:ext cx="4194036" cy="411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400"/>
                  </a:moveTo>
                  <a:lnTo>
                    <a:pt x="21597" y="400"/>
                  </a:lnTo>
                  <a:lnTo>
                    <a:pt x="21508" y="467"/>
                  </a:lnTo>
                  <a:lnTo>
                    <a:pt x="21419" y="467"/>
                  </a:lnTo>
                  <a:lnTo>
                    <a:pt x="21241" y="600"/>
                  </a:lnTo>
                  <a:lnTo>
                    <a:pt x="21080" y="657"/>
                  </a:lnTo>
                  <a:lnTo>
                    <a:pt x="21080" y="800"/>
                  </a:lnTo>
                  <a:lnTo>
                    <a:pt x="20984" y="933"/>
                  </a:lnTo>
                  <a:lnTo>
                    <a:pt x="20891" y="1067"/>
                  </a:lnTo>
                  <a:lnTo>
                    <a:pt x="20802" y="1267"/>
                  </a:lnTo>
                  <a:lnTo>
                    <a:pt x="20720" y="1400"/>
                  </a:lnTo>
                  <a:lnTo>
                    <a:pt x="20612" y="1667"/>
                  </a:lnTo>
                  <a:lnTo>
                    <a:pt x="20547" y="1867"/>
                  </a:lnTo>
                  <a:lnTo>
                    <a:pt x="20525" y="2133"/>
                  </a:lnTo>
                  <a:lnTo>
                    <a:pt x="20546" y="2400"/>
                  </a:lnTo>
                  <a:lnTo>
                    <a:pt x="20610" y="2667"/>
                  </a:lnTo>
                  <a:lnTo>
                    <a:pt x="20658" y="2867"/>
                  </a:lnTo>
                  <a:lnTo>
                    <a:pt x="20767" y="3133"/>
                  </a:lnTo>
                  <a:lnTo>
                    <a:pt x="20826" y="3267"/>
                  </a:lnTo>
                  <a:lnTo>
                    <a:pt x="20699" y="3133"/>
                  </a:lnTo>
                  <a:lnTo>
                    <a:pt x="20567" y="3067"/>
                  </a:lnTo>
                  <a:lnTo>
                    <a:pt x="20428" y="2933"/>
                  </a:lnTo>
                  <a:lnTo>
                    <a:pt x="20283" y="2867"/>
                  </a:lnTo>
                  <a:lnTo>
                    <a:pt x="19718" y="2667"/>
                  </a:lnTo>
                  <a:lnTo>
                    <a:pt x="19395" y="2667"/>
                  </a:lnTo>
                  <a:lnTo>
                    <a:pt x="19264" y="2733"/>
                  </a:lnTo>
                  <a:lnTo>
                    <a:pt x="18999" y="2733"/>
                  </a:lnTo>
                  <a:lnTo>
                    <a:pt x="18857" y="2800"/>
                  </a:lnTo>
                  <a:lnTo>
                    <a:pt x="18718" y="2867"/>
                  </a:lnTo>
                  <a:lnTo>
                    <a:pt x="18585" y="2933"/>
                  </a:lnTo>
                  <a:lnTo>
                    <a:pt x="18456" y="3000"/>
                  </a:lnTo>
                  <a:lnTo>
                    <a:pt x="18649" y="2733"/>
                  </a:lnTo>
                  <a:lnTo>
                    <a:pt x="18743" y="2533"/>
                  </a:lnTo>
                  <a:lnTo>
                    <a:pt x="18831" y="2400"/>
                  </a:lnTo>
                  <a:lnTo>
                    <a:pt x="18930" y="2133"/>
                  </a:lnTo>
                  <a:lnTo>
                    <a:pt x="18990" y="1933"/>
                  </a:lnTo>
                  <a:lnTo>
                    <a:pt x="19011" y="1667"/>
                  </a:lnTo>
                  <a:lnTo>
                    <a:pt x="18993" y="1400"/>
                  </a:lnTo>
                  <a:lnTo>
                    <a:pt x="18935" y="1133"/>
                  </a:lnTo>
                  <a:lnTo>
                    <a:pt x="18831" y="867"/>
                  </a:lnTo>
                  <a:lnTo>
                    <a:pt x="18711" y="600"/>
                  </a:lnTo>
                  <a:lnTo>
                    <a:pt x="18852" y="667"/>
                  </a:lnTo>
                  <a:lnTo>
                    <a:pt x="18996" y="800"/>
                  </a:lnTo>
                  <a:lnTo>
                    <a:pt x="19145" y="867"/>
                  </a:lnTo>
                  <a:lnTo>
                    <a:pt x="19300" y="933"/>
                  </a:lnTo>
                  <a:lnTo>
                    <a:pt x="19386" y="1000"/>
                  </a:lnTo>
                  <a:lnTo>
                    <a:pt x="19472" y="1067"/>
                  </a:lnTo>
                  <a:lnTo>
                    <a:pt x="19649" y="1067"/>
                  </a:lnTo>
                  <a:lnTo>
                    <a:pt x="19828" y="1133"/>
                  </a:lnTo>
                  <a:lnTo>
                    <a:pt x="20256" y="1133"/>
                  </a:lnTo>
                  <a:lnTo>
                    <a:pt x="20381" y="1067"/>
                  </a:lnTo>
                  <a:lnTo>
                    <a:pt x="20507" y="1067"/>
                  </a:lnTo>
                  <a:lnTo>
                    <a:pt x="20658" y="1000"/>
                  </a:lnTo>
                  <a:lnTo>
                    <a:pt x="20804" y="933"/>
                  </a:lnTo>
                  <a:lnTo>
                    <a:pt x="20945" y="867"/>
                  </a:lnTo>
                  <a:lnTo>
                    <a:pt x="21080" y="800"/>
                  </a:lnTo>
                  <a:lnTo>
                    <a:pt x="21080" y="657"/>
                  </a:lnTo>
                  <a:lnTo>
                    <a:pt x="21052" y="667"/>
                  </a:lnTo>
                  <a:lnTo>
                    <a:pt x="20861" y="800"/>
                  </a:lnTo>
                  <a:lnTo>
                    <a:pt x="20466" y="933"/>
                  </a:lnTo>
                  <a:lnTo>
                    <a:pt x="20351" y="933"/>
                  </a:lnTo>
                  <a:lnTo>
                    <a:pt x="20237" y="1000"/>
                  </a:lnTo>
                  <a:lnTo>
                    <a:pt x="19846" y="1000"/>
                  </a:lnTo>
                  <a:lnTo>
                    <a:pt x="19684" y="933"/>
                  </a:lnTo>
                  <a:lnTo>
                    <a:pt x="19523" y="933"/>
                  </a:lnTo>
                  <a:lnTo>
                    <a:pt x="19363" y="800"/>
                  </a:lnTo>
                  <a:lnTo>
                    <a:pt x="19133" y="667"/>
                  </a:lnTo>
                  <a:lnTo>
                    <a:pt x="18914" y="533"/>
                  </a:lnTo>
                  <a:lnTo>
                    <a:pt x="18704" y="400"/>
                  </a:lnTo>
                  <a:lnTo>
                    <a:pt x="18499" y="200"/>
                  </a:lnTo>
                  <a:lnTo>
                    <a:pt x="18447" y="200"/>
                  </a:lnTo>
                  <a:lnTo>
                    <a:pt x="18395" y="133"/>
                  </a:lnTo>
                  <a:lnTo>
                    <a:pt x="18285" y="0"/>
                  </a:lnTo>
                  <a:lnTo>
                    <a:pt x="18383" y="200"/>
                  </a:lnTo>
                  <a:lnTo>
                    <a:pt x="18430" y="333"/>
                  </a:lnTo>
                  <a:lnTo>
                    <a:pt x="18569" y="600"/>
                  </a:lnTo>
                  <a:lnTo>
                    <a:pt x="18656" y="800"/>
                  </a:lnTo>
                  <a:lnTo>
                    <a:pt x="18734" y="1000"/>
                  </a:lnTo>
                  <a:lnTo>
                    <a:pt x="18801" y="1200"/>
                  </a:lnTo>
                  <a:lnTo>
                    <a:pt x="18853" y="1400"/>
                  </a:lnTo>
                  <a:lnTo>
                    <a:pt x="18871" y="1667"/>
                  </a:lnTo>
                  <a:lnTo>
                    <a:pt x="18853" y="1867"/>
                  </a:lnTo>
                  <a:lnTo>
                    <a:pt x="18799" y="2133"/>
                  </a:lnTo>
                  <a:lnTo>
                    <a:pt x="18706" y="2333"/>
                  </a:lnTo>
                  <a:lnTo>
                    <a:pt x="18604" y="2533"/>
                  </a:lnTo>
                  <a:lnTo>
                    <a:pt x="18491" y="2667"/>
                  </a:lnTo>
                  <a:lnTo>
                    <a:pt x="18370" y="2867"/>
                  </a:lnTo>
                  <a:lnTo>
                    <a:pt x="18243" y="3000"/>
                  </a:lnTo>
                  <a:lnTo>
                    <a:pt x="18174" y="3133"/>
                  </a:lnTo>
                  <a:lnTo>
                    <a:pt x="18103" y="3200"/>
                  </a:lnTo>
                  <a:lnTo>
                    <a:pt x="17958" y="3400"/>
                  </a:lnTo>
                  <a:lnTo>
                    <a:pt x="17860" y="3400"/>
                  </a:lnTo>
                  <a:lnTo>
                    <a:pt x="17860" y="4267"/>
                  </a:lnTo>
                  <a:lnTo>
                    <a:pt x="17602" y="4333"/>
                  </a:lnTo>
                  <a:lnTo>
                    <a:pt x="17479" y="4400"/>
                  </a:lnTo>
                  <a:lnTo>
                    <a:pt x="17356" y="4467"/>
                  </a:lnTo>
                  <a:lnTo>
                    <a:pt x="17118" y="4533"/>
                  </a:lnTo>
                  <a:lnTo>
                    <a:pt x="16887" y="4667"/>
                  </a:lnTo>
                  <a:lnTo>
                    <a:pt x="16662" y="4800"/>
                  </a:lnTo>
                  <a:lnTo>
                    <a:pt x="16766" y="4600"/>
                  </a:lnTo>
                  <a:lnTo>
                    <a:pt x="16882" y="4400"/>
                  </a:lnTo>
                  <a:lnTo>
                    <a:pt x="17001" y="4133"/>
                  </a:lnTo>
                  <a:lnTo>
                    <a:pt x="17112" y="3800"/>
                  </a:lnTo>
                  <a:lnTo>
                    <a:pt x="17206" y="3533"/>
                  </a:lnTo>
                  <a:lnTo>
                    <a:pt x="17860" y="3533"/>
                  </a:lnTo>
                  <a:lnTo>
                    <a:pt x="17860" y="3400"/>
                  </a:lnTo>
                  <a:lnTo>
                    <a:pt x="17242" y="3400"/>
                  </a:lnTo>
                  <a:lnTo>
                    <a:pt x="17267" y="3267"/>
                  </a:lnTo>
                  <a:lnTo>
                    <a:pt x="17286" y="3133"/>
                  </a:lnTo>
                  <a:lnTo>
                    <a:pt x="17298" y="3000"/>
                  </a:lnTo>
                  <a:lnTo>
                    <a:pt x="17303" y="2933"/>
                  </a:lnTo>
                  <a:lnTo>
                    <a:pt x="17290" y="2667"/>
                  </a:lnTo>
                  <a:lnTo>
                    <a:pt x="17253" y="2400"/>
                  </a:lnTo>
                  <a:lnTo>
                    <a:pt x="17192" y="2200"/>
                  </a:lnTo>
                  <a:lnTo>
                    <a:pt x="17109" y="2000"/>
                  </a:lnTo>
                  <a:lnTo>
                    <a:pt x="17005" y="1733"/>
                  </a:lnTo>
                  <a:lnTo>
                    <a:pt x="16881" y="1533"/>
                  </a:lnTo>
                  <a:lnTo>
                    <a:pt x="16737" y="1400"/>
                  </a:lnTo>
                  <a:lnTo>
                    <a:pt x="16576" y="1200"/>
                  </a:lnTo>
                  <a:lnTo>
                    <a:pt x="16397" y="1067"/>
                  </a:lnTo>
                  <a:lnTo>
                    <a:pt x="16203" y="1000"/>
                  </a:lnTo>
                  <a:lnTo>
                    <a:pt x="15994" y="933"/>
                  </a:lnTo>
                  <a:lnTo>
                    <a:pt x="0" y="933"/>
                  </a:lnTo>
                  <a:lnTo>
                    <a:pt x="0" y="1067"/>
                  </a:lnTo>
                  <a:lnTo>
                    <a:pt x="16009" y="1067"/>
                  </a:lnTo>
                  <a:lnTo>
                    <a:pt x="16224" y="1133"/>
                  </a:lnTo>
                  <a:lnTo>
                    <a:pt x="16418" y="1267"/>
                  </a:lnTo>
                  <a:lnTo>
                    <a:pt x="16591" y="1400"/>
                  </a:lnTo>
                  <a:lnTo>
                    <a:pt x="16741" y="1600"/>
                  </a:lnTo>
                  <a:lnTo>
                    <a:pt x="16868" y="1800"/>
                  </a:lnTo>
                  <a:lnTo>
                    <a:pt x="16974" y="2000"/>
                  </a:lnTo>
                  <a:lnTo>
                    <a:pt x="17056" y="2267"/>
                  </a:lnTo>
                  <a:lnTo>
                    <a:pt x="17115" y="2467"/>
                  </a:lnTo>
                  <a:lnTo>
                    <a:pt x="17151" y="2667"/>
                  </a:lnTo>
                  <a:lnTo>
                    <a:pt x="17162" y="2933"/>
                  </a:lnTo>
                  <a:lnTo>
                    <a:pt x="17158" y="3000"/>
                  </a:lnTo>
                  <a:lnTo>
                    <a:pt x="17145" y="3133"/>
                  </a:lnTo>
                  <a:lnTo>
                    <a:pt x="17125" y="3267"/>
                  </a:lnTo>
                  <a:lnTo>
                    <a:pt x="17098" y="3400"/>
                  </a:lnTo>
                  <a:lnTo>
                    <a:pt x="14882" y="3400"/>
                  </a:lnTo>
                  <a:lnTo>
                    <a:pt x="14858" y="3267"/>
                  </a:lnTo>
                  <a:lnTo>
                    <a:pt x="14817" y="3133"/>
                  </a:lnTo>
                  <a:lnTo>
                    <a:pt x="14667" y="2867"/>
                  </a:lnTo>
                  <a:lnTo>
                    <a:pt x="14396" y="2600"/>
                  </a:lnTo>
                  <a:lnTo>
                    <a:pt x="14204" y="2467"/>
                  </a:lnTo>
                  <a:lnTo>
                    <a:pt x="13968" y="2333"/>
                  </a:lnTo>
                  <a:lnTo>
                    <a:pt x="13684" y="2267"/>
                  </a:lnTo>
                  <a:lnTo>
                    <a:pt x="13347" y="2200"/>
                  </a:lnTo>
                  <a:lnTo>
                    <a:pt x="1809" y="2200"/>
                  </a:lnTo>
                  <a:lnTo>
                    <a:pt x="1809" y="2333"/>
                  </a:lnTo>
                  <a:lnTo>
                    <a:pt x="13350" y="2333"/>
                  </a:lnTo>
                  <a:lnTo>
                    <a:pt x="13683" y="2400"/>
                  </a:lnTo>
                  <a:lnTo>
                    <a:pt x="13960" y="2467"/>
                  </a:lnTo>
                  <a:lnTo>
                    <a:pt x="14184" y="2600"/>
                  </a:lnTo>
                  <a:lnTo>
                    <a:pt x="14362" y="2733"/>
                  </a:lnTo>
                  <a:lnTo>
                    <a:pt x="14599" y="3000"/>
                  </a:lnTo>
                  <a:lnTo>
                    <a:pt x="14715" y="3267"/>
                  </a:lnTo>
                  <a:lnTo>
                    <a:pt x="14742" y="3400"/>
                  </a:lnTo>
                  <a:lnTo>
                    <a:pt x="2963" y="3333"/>
                  </a:lnTo>
                  <a:lnTo>
                    <a:pt x="2963" y="3400"/>
                  </a:lnTo>
                  <a:lnTo>
                    <a:pt x="2962" y="3467"/>
                  </a:lnTo>
                  <a:lnTo>
                    <a:pt x="17060" y="3533"/>
                  </a:lnTo>
                  <a:lnTo>
                    <a:pt x="16940" y="3867"/>
                  </a:lnTo>
                  <a:lnTo>
                    <a:pt x="16799" y="4200"/>
                  </a:lnTo>
                  <a:lnTo>
                    <a:pt x="16656" y="4533"/>
                  </a:lnTo>
                  <a:lnTo>
                    <a:pt x="16530" y="4800"/>
                  </a:lnTo>
                  <a:lnTo>
                    <a:pt x="16439" y="4933"/>
                  </a:lnTo>
                  <a:lnTo>
                    <a:pt x="16402" y="5000"/>
                  </a:lnTo>
                  <a:lnTo>
                    <a:pt x="16501" y="5133"/>
                  </a:lnTo>
                  <a:lnTo>
                    <a:pt x="16715" y="4933"/>
                  </a:lnTo>
                  <a:lnTo>
                    <a:pt x="16932" y="4800"/>
                  </a:lnTo>
                  <a:lnTo>
                    <a:pt x="17153" y="4733"/>
                  </a:lnTo>
                  <a:lnTo>
                    <a:pt x="17380" y="4600"/>
                  </a:lnTo>
                  <a:lnTo>
                    <a:pt x="17615" y="4467"/>
                  </a:lnTo>
                  <a:lnTo>
                    <a:pt x="17860" y="4400"/>
                  </a:lnTo>
                  <a:lnTo>
                    <a:pt x="17860" y="18067"/>
                  </a:lnTo>
                  <a:lnTo>
                    <a:pt x="18000" y="18067"/>
                  </a:lnTo>
                  <a:lnTo>
                    <a:pt x="18000" y="7133"/>
                  </a:lnTo>
                  <a:lnTo>
                    <a:pt x="18091" y="7133"/>
                  </a:lnTo>
                  <a:lnTo>
                    <a:pt x="18207" y="7200"/>
                  </a:lnTo>
                  <a:lnTo>
                    <a:pt x="18342" y="7267"/>
                  </a:lnTo>
                  <a:lnTo>
                    <a:pt x="18485" y="7333"/>
                  </a:lnTo>
                  <a:lnTo>
                    <a:pt x="18629" y="7467"/>
                  </a:lnTo>
                  <a:lnTo>
                    <a:pt x="18766" y="7667"/>
                  </a:lnTo>
                  <a:lnTo>
                    <a:pt x="18887" y="7867"/>
                  </a:lnTo>
                  <a:lnTo>
                    <a:pt x="18984" y="8200"/>
                  </a:lnTo>
                  <a:lnTo>
                    <a:pt x="19048" y="8533"/>
                  </a:lnTo>
                  <a:lnTo>
                    <a:pt x="19071" y="8933"/>
                  </a:lnTo>
                  <a:lnTo>
                    <a:pt x="19071" y="20333"/>
                  </a:lnTo>
                  <a:lnTo>
                    <a:pt x="19211" y="20333"/>
                  </a:lnTo>
                  <a:lnTo>
                    <a:pt x="19211" y="8933"/>
                  </a:lnTo>
                  <a:lnTo>
                    <a:pt x="19189" y="8533"/>
                  </a:lnTo>
                  <a:lnTo>
                    <a:pt x="19127" y="8200"/>
                  </a:lnTo>
                  <a:lnTo>
                    <a:pt x="19033" y="7867"/>
                  </a:lnTo>
                  <a:lnTo>
                    <a:pt x="18914" y="7667"/>
                  </a:lnTo>
                  <a:lnTo>
                    <a:pt x="18777" y="7467"/>
                  </a:lnTo>
                  <a:lnTo>
                    <a:pt x="18630" y="7267"/>
                  </a:lnTo>
                  <a:lnTo>
                    <a:pt x="18481" y="7200"/>
                  </a:lnTo>
                  <a:lnTo>
                    <a:pt x="18335" y="7067"/>
                  </a:lnTo>
                  <a:lnTo>
                    <a:pt x="18202" y="7067"/>
                  </a:lnTo>
                  <a:lnTo>
                    <a:pt x="18088" y="7000"/>
                  </a:lnTo>
                  <a:lnTo>
                    <a:pt x="18000" y="7000"/>
                  </a:lnTo>
                  <a:lnTo>
                    <a:pt x="18000" y="4400"/>
                  </a:lnTo>
                  <a:lnTo>
                    <a:pt x="18129" y="4333"/>
                  </a:lnTo>
                  <a:lnTo>
                    <a:pt x="18749" y="4333"/>
                  </a:lnTo>
                  <a:lnTo>
                    <a:pt x="19417" y="4533"/>
                  </a:lnTo>
                  <a:lnTo>
                    <a:pt x="19628" y="4667"/>
                  </a:lnTo>
                  <a:lnTo>
                    <a:pt x="19824" y="4733"/>
                  </a:lnTo>
                  <a:lnTo>
                    <a:pt x="19997" y="4933"/>
                  </a:lnTo>
                  <a:lnTo>
                    <a:pt x="20142" y="5067"/>
                  </a:lnTo>
                  <a:lnTo>
                    <a:pt x="20254" y="5267"/>
                  </a:lnTo>
                  <a:lnTo>
                    <a:pt x="20325" y="5533"/>
                  </a:lnTo>
                  <a:lnTo>
                    <a:pt x="20350" y="5733"/>
                  </a:lnTo>
                  <a:lnTo>
                    <a:pt x="20350" y="21600"/>
                  </a:lnTo>
                  <a:lnTo>
                    <a:pt x="20490" y="21600"/>
                  </a:lnTo>
                  <a:lnTo>
                    <a:pt x="20490" y="5733"/>
                  </a:lnTo>
                  <a:lnTo>
                    <a:pt x="20470" y="5533"/>
                  </a:lnTo>
                  <a:lnTo>
                    <a:pt x="20411" y="5333"/>
                  </a:lnTo>
                  <a:lnTo>
                    <a:pt x="20318" y="5133"/>
                  </a:lnTo>
                  <a:lnTo>
                    <a:pt x="20193" y="4933"/>
                  </a:lnTo>
                  <a:lnTo>
                    <a:pt x="20042" y="4800"/>
                  </a:lnTo>
                  <a:lnTo>
                    <a:pt x="19867" y="4600"/>
                  </a:lnTo>
                  <a:lnTo>
                    <a:pt x="19672" y="4467"/>
                  </a:lnTo>
                  <a:lnTo>
                    <a:pt x="19462" y="4400"/>
                  </a:lnTo>
                  <a:lnTo>
                    <a:pt x="19239" y="4333"/>
                  </a:lnTo>
                  <a:lnTo>
                    <a:pt x="18772" y="4200"/>
                  </a:lnTo>
                  <a:lnTo>
                    <a:pt x="18129" y="4200"/>
                  </a:lnTo>
                  <a:lnTo>
                    <a:pt x="18000" y="4267"/>
                  </a:lnTo>
                  <a:lnTo>
                    <a:pt x="18000" y="3400"/>
                  </a:lnTo>
                  <a:lnTo>
                    <a:pt x="17994" y="3400"/>
                  </a:lnTo>
                  <a:lnTo>
                    <a:pt x="18121" y="3333"/>
                  </a:lnTo>
                  <a:lnTo>
                    <a:pt x="18184" y="3267"/>
                  </a:lnTo>
                  <a:lnTo>
                    <a:pt x="18246" y="3267"/>
                  </a:lnTo>
                  <a:lnTo>
                    <a:pt x="18440" y="3133"/>
                  </a:lnTo>
                  <a:lnTo>
                    <a:pt x="18836" y="3000"/>
                  </a:lnTo>
                  <a:lnTo>
                    <a:pt x="19041" y="2933"/>
                  </a:lnTo>
                  <a:lnTo>
                    <a:pt x="19163" y="2867"/>
                  </a:lnTo>
                  <a:lnTo>
                    <a:pt x="19284" y="2867"/>
                  </a:lnTo>
                  <a:lnTo>
                    <a:pt x="19404" y="2800"/>
                  </a:lnTo>
                  <a:lnTo>
                    <a:pt x="19524" y="2800"/>
                  </a:lnTo>
                  <a:lnTo>
                    <a:pt x="19700" y="2867"/>
                  </a:lnTo>
                  <a:lnTo>
                    <a:pt x="19874" y="2867"/>
                  </a:lnTo>
                  <a:lnTo>
                    <a:pt x="20217" y="3000"/>
                  </a:lnTo>
                  <a:lnTo>
                    <a:pt x="20422" y="3133"/>
                  </a:lnTo>
                  <a:lnTo>
                    <a:pt x="20619" y="3267"/>
                  </a:lnTo>
                  <a:lnTo>
                    <a:pt x="20809" y="3400"/>
                  </a:lnTo>
                  <a:lnTo>
                    <a:pt x="20995" y="3533"/>
                  </a:lnTo>
                  <a:lnTo>
                    <a:pt x="21241" y="3800"/>
                  </a:lnTo>
                  <a:lnTo>
                    <a:pt x="21203" y="3667"/>
                  </a:lnTo>
                  <a:lnTo>
                    <a:pt x="21163" y="3600"/>
                  </a:lnTo>
                  <a:lnTo>
                    <a:pt x="21084" y="3467"/>
                  </a:lnTo>
                  <a:lnTo>
                    <a:pt x="20988" y="3267"/>
                  </a:lnTo>
                  <a:lnTo>
                    <a:pt x="20897" y="3067"/>
                  </a:lnTo>
                  <a:lnTo>
                    <a:pt x="20815" y="2867"/>
                  </a:lnTo>
                  <a:lnTo>
                    <a:pt x="20744" y="2667"/>
                  </a:lnTo>
                  <a:lnTo>
                    <a:pt x="20685" y="2400"/>
                  </a:lnTo>
                  <a:lnTo>
                    <a:pt x="20665" y="2133"/>
                  </a:lnTo>
                  <a:lnTo>
                    <a:pt x="20684" y="1933"/>
                  </a:lnTo>
                  <a:lnTo>
                    <a:pt x="20743" y="1667"/>
                  </a:lnTo>
                  <a:lnTo>
                    <a:pt x="20843" y="1467"/>
                  </a:lnTo>
                  <a:lnTo>
                    <a:pt x="20973" y="1200"/>
                  </a:lnTo>
                  <a:lnTo>
                    <a:pt x="21116" y="1000"/>
                  </a:lnTo>
                  <a:lnTo>
                    <a:pt x="21270" y="800"/>
                  </a:lnTo>
                  <a:lnTo>
                    <a:pt x="21430" y="600"/>
                  </a:lnTo>
                  <a:lnTo>
                    <a:pt x="21472" y="533"/>
                  </a:lnTo>
                  <a:lnTo>
                    <a:pt x="21600" y="400"/>
                  </a:lnTo>
                  <a:close/>
                </a:path>
              </a:pathLst>
            </a:custGeom>
            <a:solidFill>
              <a:srgbClr val="A29A7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67" name="Title Text"/>
          <p:cNvSpPr txBox="1"/>
          <p:nvPr>
            <p:ph type="title"/>
          </p:nvPr>
        </p:nvSpPr>
        <p:spPr>
          <a:xfrm>
            <a:off x="3889512" y="156206"/>
            <a:ext cx="10508973" cy="10922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slideLayout" Target="../slideLayouts/slideLayout1.xml"/><Relationship Id="rId12" Type="http://schemas.openxmlformats.org/officeDocument/2006/relationships/slideLayout" Target="../slideLayouts/slideLayout2.xml"/><Relationship Id="rId13" Type="http://schemas.openxmlformats.org/officeDocument/2006/relationships/slideLayout" Target="../slideLayouts/slideLayout3.xml"/><Relationship Id="rId14" Type="http://schemas.openxmlformats.org/officeDocument/2006/relationships/slideLayout" Target="../slideLayouts/slideLayout4.xml"/><Relationship Id="rId15" Type="http://schemas.openxmlformats.org/officeDocument/2006/relationships/slideLayout" Target="../slideLayouts/slideLayout5.xml"/><Relationship Id="rId16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 descr="bg object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3637" y="320640"/>
            <a:ext cx="12558115" cy="16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g object 17" descr="bg object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3637" y="490105"/>
            <a:ext cx="17084362" cy="305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g object 18" descr="bg object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3150" y="3554210"/>
            <a:ext cx="5070844" cy="1969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g object 19" descr="bg object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9939" y="3558790"/>
            <a:ext cx="11478061" cy="1076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g object 20" descr="bg object 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3150" y="4644280"/>
            <a:ext cx="16754850" cy="1964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g object 21" descr="bg object 2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3150" y="6613735"/>
            <a:ext cx="10324747" cy="32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g object 22" descr="bg object 2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87411" y="6613735"/>
            <a:ext cx="6100589" cy="320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g object 23" descr="bg object 2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6938925"/>
            <a:ext cx="18288000" cy="3320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g object 24" descr="bg object 2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6938925"/>
            <a:ext cx="13285788" cy="1516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bg object 25"/>
          <p:cNvSpPr/>
          <p:nvPr/>
        </p:nvSpPr>
        <p:spPr>
          <a:xfrm flipV="1">
            <a:off x="17038578" y="393923"/>
            <a:ext cx="1" cy="627478"/>
          </a:xfrm>
          <a:prstGeom prst="line">
            <a:avLst/>
          </a:prstGeom>
          <a:ln w="36612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" name="bg object 26"/>
          <p:cNvSpPr/>
          <p:nvPr/>
        </p:nvSpPr>
        <p:spPr>
          <a:xfrm>
            <a:off x="13761752" y="480945"/>
            <a:ext cx="3272250" cy="1"/>
          </a:xfrm>
          <a:prstGeom prst="line">
            <a:avLst/>
          </a:prstGeom>
          <a:ln w="64121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5" name="bg object 27"/>
          <p:cNvGrpSpPr/>
          <p:nvPr/>
        </p:nvGrpSpPr>
        <p:grpSpPr>
          <a:xfrm>
            <a:off x="1025144" y="2248877"/>
            <a:ext cx="475971" cy="3989299"/>
            <a:chOff x="0" y="0"/>
            <a:chExt cx="475970" cy="3989298"/>
          </a:xfrm>
        </p:grpSpPr>
        <p:sp>
          <p:nvSpPr>
            <p:cNvPr id="13" name="Square"/>
            <p:cNvSpPr/>
            <p:nvPr/>
          </p:nvSpPr>
          <p:spPr>
            <a:xfrm>
              <a:off x="66357" y="0"/>
              <a:ext cx="366129" cy="3664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4" name="Rectangle"/>
            <p:cNvSpPr/>
            <p:nvPr/>
          </p:nvSpPr>
          <p:spPr>
            <a:xfrm>
              <a:off x="0" y="3512959"/>
              <a:ext cx="475971" cy="47634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" name="bg object 28"/>
          <p:cNvSpPr/>
          <p:nvPr/>
        </p:nvSpPr>
        <p:spPr>
          <a:xfrm>
            <a:off x="16590074" y="10250361"/>
            <a:ext cx="544613" cy="1"/>
          </a:xfrm>
          <a:prstGeom prst="line">
            <a:avLst/>
          </a:prstGeom>
          <a:ln w="229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14400" y="411956"/>
            <a:ext cx="16459200" cy="198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xfrm>
            <a:off x="17106627" y="9566909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600" u="none">
          <a:solidFill>
            <a:srgbClr val="463720"/>
          </a:solidFill>
          <a:uFillTx/>
          <a:latin typeface="PMingLiU"/>
          <a:ea typeface="PMingLiU"/>
          <a:cs typeface="PMingLiU"/>
          <a:sym typeface="PMingLiU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 2"/>
          <p:cNvSpPr txBox="1"/>
          <p:nvPr>
            <p:ph type="title"/>
          </p:nvPr>
        </p:nvSpPr>
        <p:spPr>
          <a:xfrm>
            <a:off x="5047660" y="3630220"/>
            <a:ext cx="7575551" cy="2776857"/>
          </a:xfrm>
          <a:prstGeom prst="rect">
            <a:avLst/>
          </a:prstGeom>
        </p:spPr>
        <p:txBody>
          <a:bodyPr/>
          <a:lstStyle/>
          <a:p>
            <a:pPr indent="11049" defTabSz="795527">
              <a:defRPr spc="1566" sz="11310">
                <a:solidFill>
                  <a:srgbClr val="64400D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使徒行傳</a:t>
            </a:r>
          </a:p>
          <a:p>
            <a:pPr indent="536981" algn="ctr" defTabSz="795527">
              <a:defRPr spc="-87" sz="4350">
                <a:solidFill>
                  <a:srgbClr val="64400D"/>
                </a:solidFill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二十五到二十八章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46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9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147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48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50" name="object 5"/>
            <p:cNvSpPr/>
            <p:nvPr/>
          </p:nvSpPr>
          <p:spPr>
            <a:xfrm>
              <a:off x="1409908" y="1673595"/>
              <a:ext cx="15454769" cy="79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52" name="object 6"/>
          <p:cNvSpPr/>
          <p:nvPr/>
        </p:nvSpPr>
        <p:spPr>
          <a:xfrm>
            <a:off x="1409995" y="1673595"/>
            <a:ext cx="15465679" cy="799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8" y="0"/>
                </a:moveTo>
                <a:lnTo>
                  <a:pt x="20922" y="0"/>
                </a:lnTo>
                <a:lnTo>
                  <a:pt x="20989" y="6"/>
                </a:lnTo>
                <a:lnTo>
                  <a:pt x="21055" y="25"/>
                </a:lnTo>
                <a:lnTo>
                  <a:pt x="21119" y="57"/>
                </a:lnTo>
                <a:lnTo>
                  <a:pt x="21181" y="100"/>
                </a:lnTo>
                <a:lnTo>
                  <a:pt x="21241" y="155"/>
                </a:lnTo>
                <a:lnTo>
                  <a:pt x="21298" y="221"/>
                </a:lnTo>
                <a:lnTo>
                  <a:pt x="21352" y="297"/>
                </a:lnTo>
                <a:lnTo>
                  <a:pt x="21401" y="385"/>
                </a:lnTo>
                <a:lnTo>
                  <a:pt x="21446" y="481"/>
                </a:lnTo>
                <a:lnTo>
                  <a:pt x="21486" y="584"/>
                </a:lnTo>
                <a:lnTo>
                  <a:pt x="21520" y="695"/>
                </a:lnTo>
                <a:lnTo>
                  <a:pt x="21548" y="810"/>
                </a:lnTo>
                <a:lnTo>
                  <a:pt x="21571" y="931"/>
                </a:lnTo>
                <a:lnTo>
                  <a:pt x="21587" y="1055"/>
                </a:lnTo>
                <a:lnTo>
                  <a:pt x="21597" y="1183"/>
                </a:lnTo>
                <a:lnTo>
                  <a:pt x="21600" y="1313"/>
                </a:lnTo>
                <a:lnTo>
                  <a:pt x="21600" y="20287"/>
                </a:lnTo>
                <a:lnTo>
                  <a:pt x="21597" y="20417"/>
                </a:lnTo>
                <a:lnTo>
                  <a:pt x="21587" y="20545"/>
                </a:lnTo>
                <a:lnTo>
                  <a:pt x="21571" y="20669"/>
                </a:lnTo>
                <a:lnTo>
                  <a:pt x="21548" y="20790"/>
                </a:lnTo>
                <a:lnTo>
                  <a:pt x="21520" y="20905"/>
                </a:lnTo>
                <a:lnTo>
                  <a:pt x="21486" y="21016"/>
                </a:lnTo>
                <a:lnTo>
                  <a:pt x="21446" y="21119"/>
                </a:lnTo>
                <a:lnTo>
                  <a:pt x="21401" y="21215"/>
                </a:lnTo>
                <a:lnTo>
                  <a:pt x="21352" y="21303"/>
                </a:lnTo>
                <a:lnTo>
                  <a:pt x="21298" y="21379"/>
                </a:lnTo>
                <a:lnTo>
                  <a:pt x="21241" y="21445"/>
                </a:lnTo>
                <a:lnTo>
                  <a:pt x="21181" y="21500"/>
                </a:lnTo>
                <a:lnTo>
                  <a:pt x="21119" y="21543"/>
                </a:lnTo>
                <a:lnTo>
                  <a:pt x="21055" y="21575"/>
                </a:lnTo>
                <a:lnTo>
                  <a:pt x="20989" y="21594"/>
                </a:lnTo>
                <a:lnTo>
                  <a:pt x="20922" y="21600"/>
                </a:lnTo>
                <a:lnTo>
                  <a:pt x="678" y="21600"/>
                </a:lnTo>
                <a:lnTo>
                  <a:pt x="611" y="21594"/>
                </a:lnTo>
                <a:lnTo>
                  <a:pt x="545" y="21575"/>
                </a:lnTo>
                <a:lnTo>
                  <a:pt x="481" y="21543"/>
                </a:lnTo>
                <a:lnTo>
                  <a:pt x="419" y="21500"/>
                </a:lnTo>
                <a:lnTo>
                  <a:pt x="359" y="21445"/>
                </a:lnTo>
                <a:lnTo>
                  <a:pt x="302" y="21379"/>
                </a:lnTo>
                <a:lnTo>
                  <a:pt x="248" y="21303"/>
                </a:lnTo>
                <a:lnTo>
                  <a:pt x="199" y="21215"/>
                </a:lnTo>
                <a:lnTo>
                  <a:pt x="154" y="21119"/>
                </a:lnTo>
                <a:lnTo>
                  <a:pt x="114" y="21016"/>
                </a:lnTo>
                <a:lnTo>
                  <a:pt x="80" y="20905"/>
                </a:lnTo>
                <a:lnTo>
                  <a:pt x="52" y="20790"/>
                </a:lnTo>
                <a:lnTo>
                  <a:pt x="29" y="20669"/>
                </a:lnTo>
                <a:lnTo>
                  <a:pt x="13" y="20545"/>
                </a:lnTo>
                <a:lnTo>
                  <a:pt x="3" y="20417"/>
                </a:lnTo>
                <a:lnTo>
                  <a:pt x="0" y="20287"/>
                </a:lnTo>
                <a:lnTo>
                  <a:pt x="0" y="1313"/>
                </a:lnTo>
                <a:lnTo>
                  <a:pt x="3" y="1183"/>
                </a:lnTo>
                <a:lnTo>
                  <a:pt x="13" y="1055"/>
                </a:lnTo>
                <a:lnTo>
                  <a:pt x="29" y="931"/>
                </a:lnTo>
                <a:lnTo>
                  <a:pt x="52" y="810"/>
                </a:lnTo>
                <a:lnTo>
                  <a:pt x="80" y="695"/>
                </a:lnTo>
                <a:lnTo>
                  <a:pt x="114" y="584"/>
                </a:lnTo>
                <a:lnTo>
                  <a:pt x="154" y="481"/>
                </a:lnTo>
                <a:lnTo>
                  <a:pt x="199" y="385"/>
                </a:lnTo>
                <a:lnTo>
                  <a:pt x="248" y="297"/>
                </a:lnTo>
                <a:lnTo>
                  <a:pt x="302" y="221"/>
                </a:lnTo>
                <a:lnTo>
                  <a:pt x="359" y="155"/>
                </a:lnTo>
                <a:lnTo>
                  <a:pt x="419" y="100"/>
                </a:lnTo>
                <a:lnTo>
                  <a:pt x="481" y="57"/>
                </a:lnTo>
                <a:lnTo>
                  <a:pt x="545" y="25"/>
                </a:lnTo>
                <a:lnTo>
                  <a:pt x="611" y="6"/>
                </a:lnTo>
                <a:lnTo>
                  <a:pt x="678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3" name="object 7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54" name="object 8"/>
          <p:cNvSpPr txBox="1"/>
          <p:nvPr/>
        </p:nvSpPr>
        <p:spPr>
          <a:xfrm>
            <a:off x="1758118" y="2493012"/>
            <a:ext cx="13766801" cy="588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三.敘述傳道使命</a:t>
            </a:r>
            <a:r>
              <a:rPr spc="110"/>
              <a:t>（19-</a:t>
            </a:r>
            <a:r>
              <a:rPr spc="90"/>
              <a:t>23</a:t>
            </a:r>
            <a:r>
              <a:rPr spc="195"/>
              <a:t>節</a:t>
            </a:r>
            <a:r>
              <a:rPr spc="145"/>
              <a:t>）</a:t>
            </a:r>
          </a:p>
          <a:p>
            <a:pPr indent="12700">
              <a:spcBef>
                <a:spcPts val="83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四.為福音癲狂</a:t>
            </a:r>
            <a:r>
              <a:rPr spc="110"/>
              <a:t>（24-</a:t>
            </a:r>
            <a:r>
              <a:rPr spc="90"/>
              <a:t>25</a:t>
            </a:r>
            <a:r>
              <a:rPr spc="195"/>
              <a:t>節</a:t>
            </a:r>
            <a:r>
              <a:rPr spc="145"/>
              <a:t>）</a:t>
            </a:r>
          </a:p>
          <a:p>
            <a:pPr marR="5080" indent="802005" algn="just">
              <a:lnSpc>
                <a:spcPct val="102099"/>
              </a:lnSpc>
              <a:spcBef>
                <a:spcPts val="1600"/>
              </a:spcBef>
              <a:defRPr spc="-15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非斯都羞辱保羅被過多學問弄得癲狂，但保羅義無反顧肯定自己所說的意象與</a:t>
            </a:r>
            <a:r>
              <a:rPr spc="-20"/>
              <a:t>復活的神跡。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object 2"/>
          <p:cNvGrpSpPr/>
          <p:nvPr/>
        </p:nvGrpSpPr>
        <p:grpSpPr>
          <a:xfrm>
            <a:off x="321729" y="265975"/>
            <a:ext cx="17644390" cy="9714743"/>
            <a:chOff x="0" y="0"/>
            <a:chExt cx="17644389" cy="9714742"/>
          </a:xfrm>
        </p:grpSpPr>
        <p:grpSp>
          <p:nvGrpSpPr>
            <p:cNvPr id="158" name="object 3"/>
            <p:cNvGrpSpPr/>
            <p:nvPr/>
          </p:nvGrpSpPr>
          <p:grpSpPr>
            <a:xfrm>
              <a:off x="0" y="0"/>
              <a:ext cx="17644390" cy="3314701"/>
              <a:chOff x="0" y="0"/>
              <a:chExt cx="17644390" cy="3314700"/>
            </a:xfrm>
          </p:grpSpPr>
          <p:sp>
            <p:nvSpPr>
              <p:cNvPr id="156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57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59" name="object 4"/>
            <p:cNvSpPr/>
            <p:nvPr/>
          </p:nvSpPr>
          <p:spPr>
            <a:xfrm>
              <a:off x="1051197" y="1407620"/>
              <a:ext cx="15505164" cy="8307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23" y="21600"/>
                  </a:moveTo>
                  <a:lnTo>
                    <a:pt x="677" y="21600"/>
                  </a:lnTo>
                  <a:lnTo>
                    <a:pt x="610" y="21594"/>
                  </a:lnTo>
                  <a:lnTo>
                    <a:pt x="544" y="21576"/>
                  </a:lnTo>
                  <a:lnTo>
                    <a:pt x="480" y="21545"/>
                  </a:lnTo>
                  <a:lnTo>
                    <a:pt x="418" y="21504"/>
                  </a:lnTo>
                  <a:lnTo>
                    <a:pt x="358" y="21451"/>
                  </a:lnTo>
                  <a:lnTo>
                    <a:pt x="301" y="21388"/>
                  </a:lnTo>
                  <a:lnTo>
                    <a:pt x="248" y="21314"/>
                  </a:lnTo>
                  <a:lnTo>
                    <a:pt x="198" y="21230"/>
                  </a:lnTo>
                  <a:lnTo>
                    <a:pt x="153" y="21137"/>
                  </a:lnTo>
                  <a:lnTo>
                    <a:pt x="114" y="21038"/>
                  </a:lnTo>
                  <a:lnTo>
                    <a:pt x="80" y="20932"/>
                  </a:lnTo>
                  <a:lnTo>
                    <a:pt x="52" y="20820"/>
                  </a:lnTo>
                  <a:lnTo>
                    <a:pt x="29" y="20704"/>
                  </a:lnTo>
                  <a:lnTo>
                    <a:pt x="13" y="20584"/>
                  </a:lnTo>
                  <a:lnTo>
                    <a:pt x="3" y="20462"/>
                  </a:lnTo>
                  <a:lnTo>
                    <a:pt x="0" y="20337"/>
                  </a:lnTo>
                  <a:lnTo>
                    <a:pt x="0" y="1263"/>
                  </a:lnTo>
                  <a:lnTo>
                    <a:pt x="3" y="1138"/>
                  </a:lnTo>
                  <a:lnTo>
                    <a:pt x="13" y="1016"/>
                  </a:lnTo>
                  <a:lnTo>
                    <a:pt x="29" y="896"/>
                  </a:lnTo>
                  <a:lnTo>
                    <a:pt x="52" y="780"/>
                  </a:lnTo>
                  <a:lnTo>
                    <a:pt x="80" y="668"/>
                  </a:lnTo>
                  <a:lnTo>
                    <a:pt x="114" y="562"/>
                  </a:lnTo>
                  <a:lnTo>
                    <a:pt x="153" y="463"/>
                  </a:lnTo>
                  <a:lnTo>
                    <a:pt x="198" y="370"/>
                  </a:lnTo>
                  <a:lnTo>
                    <a:pt x="248" y="286"/>
                  </a:lnTo>
                  <a:lnTo>
                    <a:pt x="301" y="212"/>
                  </a:lnTo>
                  <a:lnTo>
                    <a:pt x="358" y="149"/>
                  </a:lnTo>
                  <a:lnTo>
                    <a:pt x="418" y="96"/>
                  </a:lnTo>
                  <a:lnTo>
                    <a:pt x="480" y="55"/>
                  </a:lnTo>
                  <a:lnTo>
                    <a:pt x="544" y="24"/>
                  </a:lnTo>
                  <a:lnTo>
                    <a:pt x="610" y="6"/>
                  </a:lnTo>
                  <a:lnTo>
                    <a:pt x="677" y="0"/>
                  </a:lnTo>
                  <a:lnTo>
                    <a:pt x="20923" y="0"/>
                  </a:lnTo>
                  <a:lnTo>
                    <a:pt x="20990" y="6"/>
                  </a:lnTo>
                  <a:lnTo>
                    <a:pt x="21056" y="24"/>
                  </a:lnTo>
                  <a:lnTo>
                    <a:pt x="21120" y="55"/>
                  </a:lnTo>
                  <a:lnTo>
                    <a:pt x="21182" y="96"/>
                  </a:lnTo>
                  <a:lnTo>
                    <a:pt x="21242" y="149"/>
                  </a:lnTo>
                  <a:lnTo>
                    <a:pt x="21299" y="212"/>
                  </a:lnTo>
                  <a:lnTo>
                    <a:pt x="21352" y="286"/>
                  </a:lnTo>
                  <a:lnTo>
                    <a:pt x="21402" y="370"/>
                  </a:lnTo>
                  <a:lnTo>
                    <a:pt x="21447" y="463"/>
                  </a:lnTo>
                  <a:lnTo>
                    <a:pt x="21486" y="562"/>
                  </a:lnTo>
                  <a:lnTo>
                    <a:pt x="21520" y="668"/>
                  </a:lnTo>
                  <a:lnTo>
                    <a:pt x="21548" y="780"/>
                  </a:lnTo>
                  <a:lnTo>
                    <a:pt x="21571" y="896"/>
                  </a:lnTo>
                  <a:lnTo>
                    <a:pt x="21587" y="1016"/>
                  </a:lnTo>
                  <a:lnTo>
                    <a:pt x="21597" y="1138"/>
                  </a:lnTo>
                  <a:lnTo>
                    <a:pt x="21600" y="1263"/>
                  </a:lnTo>
                  <a:lnTo>
                    <a:pt x="21600" y="20337"/>
                  </a:lnTo>
                  <a:lnTo>
                    <a:pt x="21597" y="20462"/>
                  </a:lnTo>
                  <a:lnTo>
                    <a:pt x="21587" y="20584"/>
                  </a:lnTo>
                  <a:lnTo>
                    <a:pt x="21571" y="20704"/>
                  </a:lnTo>
                  <a:lnTo>
                    <a:pt x="21548" y="20820"/>
                  </a:lnTo>
                  <a:lnTo>
                    <a:pt x="21520" y="20932"/>
                  </a:lnTo>
                  <a:lnTo>
                    <a:pt x="21486" y="21038"/>
                  </a:lnTo>
                  <a:lnTo>
                    <a:pt x="21447" y="21137"/>
                  </a:lnTo>
                  <a:lnTo>
                    <a:pt x="21402" y="21230"/>
                  </a:lnTo>
                  <a:lnTo>
                    <a:pt x="21352" y="21314"/>
                  </a:lnTo>
                  <a:lnTo>
                    <a:pt x="21299" y="21388"/>
                  </a:lnTo>
                  <a:lnTo>
                    <a:pt x="21242" y="21451"/>
                  </a:lnTo>
                  <a:lnTo>
                    <a:pt x="21182" y="21504"/>
                  </a:lnTo>
                  <a:lnTo>
                    <a:pt x="21120" y="21545"/>
                  </a:lnTo>
                  <a:lnTo>
                    <a:pt x="21056" y="21576"/>
                  </a:lnTo>
                  <a:lnTo>
                    <a:pt x="20990" y="21594"/>
                  </a:lnTo>
                  <a:lnTo>
                    <a:pt x="20923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61" name="object 5"/>
          <p:cNvSpPr/>
          <p:nvPr/>
        </p:nvSpPr>
        <p:spPr>
          <a:xfrm>
            <a:off x="1373000" y="1673594"/>
            <a:ext cx="15502695" cy="8305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7" y="0"/>
                </a:moveTo>
                <a:lnTo>
                  <a:pt x="20923" y="0"/>
                </a:lnTo>
                <a:lnTo>
                  <a:pt x="20990" y="6"/>
                </a:lnTo>
                <a:lnTo>
                  <a:pt x="21056" y="24"/>
                </a:lnTo>
                <a:lnTo>
                  <a:pt x="21120" y="55"/>
                </a:lnTo>
                <a:lnTo>
                  <a:pt x="21182" y="96"/>
                </a:lnTo>
                <a:lnTo>
                  <a:pt x="21242" y="149"/>
                </a:lnTo>
                <a:lnTo>
                  <a:pt x="21299" y="212"/>
                </a:lnTo>
                <a:lnTo>
                  <a:pt x="21352" y="286"/>
                </a:lnTo>
                <a:lnTo>
                  <a:pt x="21402" y="370"/>
                </a:lnTo>
                <a:lnTo>
                  <a:pt x="21447" y="463"/>
                </a:lnTo>
                <a:lnTo>
                  <a:pt x="21486" y="562"/>
                </a:lnTo>
                <a:lnTo>
                  <a:pt x="21520" y="668"/>
                </a:lnTo>
                <a:lnTo>
                  <a:pt x="21548" y="780"/>
                </a:lnTo>
                <a:lnTo>
                  <a:pt x="21571" y="896"/>
                </a:lnTo>
                <a:lnTo>
                  <a:pt x="21587" y="1016"/>
                </a:lnTo>
                <a:lnTo>
                  <a:pt x="21597" y="1138"/>
                </a:lnTo>
                <a:lnTo>
                  <a:pt x="21600" y="1263"/>
                </a:lnTo>
                <a:lnTo>
                  <a:pt x="21600" y="20337"/>
                </a:lnTo>
                <a:lnTo>
                  <a:pt x="21597" y="20462"/>
                </a:lnTo>
                <a:lnTo>
                  <a:pt x="21587" y="20584"/>
                </a:lnTo>
                <a:lnTo>
                  <a:pt x="21571" y="20704"/>
                </a:lnTo>
                <a:lnTo>
                  <a:pt x="21548" y="20820"/>
                </a:lnTo>
                <a:lnTo>
                  <a:pt x="21520" y="20932"/>
                </a:lnTo>
                <a:lnTo>
                  <a:pt x="21486" y="21038"/>
                </a:lnTo>
                <a:lnTo>
                  <a:pt x="21447" y="21137"/>
                </a:lnTo>
                <a:lnTo>
                  <a:pt x="21402" y="21230"/>
                </a:lnTo>
                <a:lnTo>
                  <a:pt x="21352" y="21314"/>
                </a:lnTo>
                <a:lnTo>
                  <a:pt x="21299" y="21388"/>
                </a:lnTo>
                <a:lnTo>
                  <a:pt x="21242" y="21451"/>
                </a:lnTo>
                <a:lnTo>
                  <a:pt x="21182" y="21504"/>
                </a:lnTo>
                <a:lnTo>
                  <a:pt x="21120" y="21545"/>
                </a:lnTo>
                <a:lnTo>
                  <a:pt x="21056" y="21576"/>
                </a:lnTo>
                <a:lnTo>
                  <a:pt x="20990" y="21594"/>
                </a:lnTo>
                <a:lnTo>
                  <a:pt x="20923" y="21600"/>
                </a:lnTo>
                <a:lnTo>
                  <a:pt x="677" y="21600"/>
                </a:lnTo>
                <a:lnTo>
                  <a:pt x="610" y="21594"/>
                </a:lnTo>
                <a:lnTo>
                  <a:pt x="544" y="21576"/>
                </a:lnTo>
                <a:lnTo>
                  <a:pt x="480" y="21545"/>
                </a:lnTo>
                <a:lnTo>
                  <a:pt x="418" y="21504"/>
                </a:lnTo>
                <a:lnTo>
                  <a:pt x="358" y="21451"/>
                </a:lnTo>
                <a:lnTo>
                  <a:pt x="301" y="21388"/>
                </a:lnTo>
                <a:lnTo>
                  <a:pt x="248" y="21314"/>
                </a:lnTo>
                <a:lnTo>
                  <a:pt x="198" y="21230"/>
                </a:lnTo>
                <a:lnTo>
                  <a:pt x="153" y="21137"/>
                </a:lnTo>
                <a:lnTo>
                  <a:pt x="114" y="21038"/>
                </a:lnTo>
                <a:lnTo>
                  <a:pt x="80" y="20932"/>
                </a:lnTo>
                <a:lnTo>
                  <a:pt x="52" y="20820"/>
                </a:lnTo>
                <a:lnTo>
                  <a:pt x="29" y="20704"/>
                </a:lnTo>
                <a:lnTo>
                  <a:pt x="13" y="20584"/>
                </a:lnTo>
                <a:lnTo>
                  <a:pt x="3" y="20462"/>
                </a:lnTo>
                <a:lnTo>
                  <a:pt x="0" y="20337"/>
                </a:lnTo>
                <a:lnTo>
                  <a:pt x="0" y="1263"/>
                </a:lnTo>
                <a:lnTo>
                  <a:pt x="3" y="1138"/>
                </a:lnTo>
                <a:lnTo>
                  <a:pt x="13" y="1016"/>
                </a:lnTo>
                <a:lnTo>
                  <a:pt x="29" y="896"/>
                </a:lnTo>
                <a:lnTo>
                  <a:pt x="52" y="780"/>
                </a:lnTo>
                <a:lnTo>
                  <a:pt x="80" y="668"/>
                </a:lnTo>
                <a:lnTo>
                  <a:pt x="114" y="562"/>
                </a:lnTo>
                <a:lnTo>
                  <a:pt x="153" y="463"/>
                </a:lnTo>
                <a:lnTo>
                  <a:pt x="198" y="370"/>
                </a:lnTo>
                <a:lnTo>
                  <a:pt x="248" y="286"/>
                </a:lnTo>
                <a:lnTo>
                  <a:pt x="301" y="212"/>
                </a:lnTo>
                <a:lnTo>
                  <a:pt x="358" y="149"/>
                </a:lnTo>
                <a:lnTo>
                  <a:pt x="418" y="96"/>
                </a:lnTo>
                <a:lnTo>
                  <a:pt x="480" y="55"/>
                </a:lnTo>
                <a:lnTo>
                  <a:pt x="544" y="24"/>
                </a:lnTo>
                <a:lnTo>
                  <a:pt x="610" y="6"/>
                </a:lnTo>
                <a:lnTo>
                  <a:pt x="677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object 6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63" name="object 7"/>
          <p:cNvSpPr txBox="1"/>
          <p:nvPr/>
        </p:nvSpPr>
        <p:spPr>
          <a:xfrm>
            <a:off x="1609357" y="1836639"/>
            <a:ext cx="14935201" cy="7115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580390">
              <a:spcBef>
                <a:spcPts val="24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五.為先知驗證</a:t>
            </a:r>
            <a:r>
              <a:rPr spc="110"/>
              <a:t>（26-</a:t>
            </a:r>
            <a:r>
              <a:rPr spc="90"/>
              <a:t>29</a:t>
            </a:r>
            <a:r>
              <a:rPr spc="195"/>
              <a:t>節</a:t>
            </a:r>
            <a:r>
              <a:rPr spc="145"/>
              <a:t>）</a:t>
            </a:r>
          </a:p>
          <a:p>
            <a:pPr marL="1200785" marR="518159" indent="-504825" algn="just">
              <a:lnSpc>
                <a:spcPct val="126600"/>
              </a:lnSpc>
              <a:spcBef>
                <a:spcPts val="100"/>
              </a:spcBef>
              <a:buSzPct val="60000"/>
              <a:buAutoNum type="arabicPeriod" startAt="26"/>
              <a:tabLst>
                <a:tab pos="11938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王也曉得這些事，所以我向王放膽直言；我深信這些事沒有一件向王隱藏的，因都不是在背地裡做的。</a:t>
            </a:r>
          </a:p>
          <a:p>
            <a:pPr marL="1200785" indent="-504825" algn="just">
              <a:spcBef>
                <a:spcPts val="700"/>
              </a:spcBef>
              <a:buSzPct val="60000"/>
              <a:buAutoNum type="arabicPeriod" startAt="26"/>
              <a:tabLst>
                <a:tab pos="11938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亞基帕王啊，你信先知嗎？我知道你是信的。」</a:t>
            </a:r>
          </a:p>
          <a:p>
            <a:pPr marL="1200785" indent="-504825" algn="just">
              <a:spcBef>
                <a:spcPts val="1200"/>
              </a:spcBef>
              <a:buSzPct val="60000"/>
              <a:buAutoNum type="arabicPeriod" startAt="26"/>
              <a:tabLst>
                <a:tab pos="11938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亞基帕對保羅說：「你想稍微一勸，便叫我做基督徒啊？」</a:t>
            </a:r>
          </a:p>
          <a:p>
            <a:pPr marL="1200785" marR="516255" indent="-504825" algn="just">
              <a:lnSpc>
                <a:spcPct val="121100"/>
              </a:lnSpc>
              <a:spcBef>
                <a:spcPts val="200"/>
              </a:spcBef>
              <a:buSzPct val="60000"/>
              <a:buAutoNum type="arabicPeriod" startAt="26"/>
              <a:tabLst>
                <a:tab pos="11938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保羅說：「無論是少勸是多勸，我向神所求的，不但你一個人，就是今天一切聽我的，都要像我一樣，只是不要像我有這</a:t>
            </a:r>
            <a:r>
              <a:rPr spc="-19"/>
              <a:t>些鎖鏈。」</a:t>
            </a:r>
          </a:p>
          <a:p>
            <a:pPr indent="12700">
              <a:spcBef>
                <a:spcPts val="3000"/>
              </a:spcBef>
              <a:defRPr spc="-589" sz="47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保羅挑戰基帕王面對耶穌死裡復活，應驗先知預言的事實。(</a:t>
            </a:r>
            <a:r>
              <a:rPr spc="-265"/>
              <a:t>27</a:t>
            </a:r>
            <a:r>
              <a:rPr spc="-325"/>
              <a:t>節)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65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8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166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7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69" name="object 5"/>
            <p:cNvSpPr/>
            <p:nvPr/>
          </p:nvSpPr>
          <p:spPr>
            <a:xfrm>
              <a:off x="2013928" y="2459479"/>
              <a:ext cx="14023216" cy="6735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56" y="21600"/>
                  </a:moveTo>
                  <a:lnTo>
                    <a:pt x="748" y="21600"/>
                  </a:lnTo>
                  <a:lnTo>
                    <a:pt x="674" y="21592"/>
                  </a:lnTo>
                  <a:lnTo>
                    <a:pt x="602" y="21570"/>
                  </a:lnTo>
                  <a:lnTo>
                    <a:pt x="531" y="21533"/>
                  </a:lnTo>
                  <a:lnTo>
                    <a:pt x="462" y="21481"/>
                  </a:lnTo>
                  <a:lnTo>
                    <a:pt x="396" y="21416"/>
                  </a:lnTo>
                  <a:lnTo>
                    <a:pt x="333" y="21338"/>
                  </a:lnTo>
                  <a:lnTo>
                    <a:pt x="274" y="21247"/>
                  </a:lnTo>
                  <a:lnTo>
                    <a:pt x="219" y="21144"/>
                  </a:lnTo>
                  <a:lnTo>
                    <a:pt x="169" y="21029"/>
                  </a:lnTo>
                  <a:lnTo>
                    <a:pt x="126" y="20906"/>
                  </a:lnTo>
                  <a:lnTo>
                    <a:pt x="88" y="20776"/>
                  </a:lnTo>
                  <a:lnTo>
                    <a:pt x="57" y="20638"/>
                  </a:lnTo>
                  <a:lnTo>
                    <a:pt x="32" y="20495"/>
                  </a:lnTo>
                  <a:lnTo>
                    <a:pt x="15" y="20347"/>
                  </a:lnTo>
                  <a:lnTo>
                    <a:pt x="4" y="20196"/>
                  </a:lnTo>
                  <a:lnTo>
                    <a:pt x="0" y="20042"/>
                  </a:lnTo>
                  <a:lnTo>
                    <a:pt x="0" y="1558"/>
                  </a:lnTo>
                  <a:lnTo>
                    <a:pt x="4" y="1404"/>
                  </a:lnTo>
                  <a:lnTo>
                    <a:pt x="15" y="1253"/>
                  </a:lnTo>
                  <a:lnTo>
                    <a:pt x="32" y="1105"/>
                  </a:lnTo>
                  <a:lnTo>
                    <a:pt x="57" y="962"/>
                  </a:lnTo>
                  <a:lnTo>
                    <a:pt x="88" y="824"/>
                  </a:lnTo>
                  <a:lnTo>
                    <a:pt x="126" y="694"/>
                  </a:lnTo>
                  <a:lnTo>
                    <a:pt x="169" y="571"/>
                  </a:lnTo>
                  <a:lnTo>
                    <a:pt x="219" y="456"/>
                  </a:lnTo>
                  <a:lnTo>
                    <a:pt x="274" y="353"/>
                  </a:lnTo>
                  <a:lnTo>
                    <a:pt x="333" y="262"/>
                  </a:lnTo>
                  <a:lnTo>
                    <a:pt x="396" y="184"/>
                  </a:lnTo>
                  <a:lnTo>
                    <a:pt x="462" y="119"/>
                  </a:lnTo>
                  <a:lnTo>
                    <a:pt x="531" y="67"/>
                  </a:lnTo>
                  <a:lnTo>
                    <a:pt x="602" y="30"/>
                  </a:lnTo>
                  <a:lnTo>
                    <a:pt x="674" y="8"/>
                  </a:lnTo>
                  <a:lnTo>
                    <a:pt x="748" y="0"/>
                  </a:lnTo>
                  <a:lnTo>
                    <a:pt x="20856" y="0"/>
                  </a:lnTo>
                  <a:lnTo>
                    <a:pt x="20930" y="8"/>
                  </a:lnTo>
                  <a:lnTo>
                    <a:pt x="21002" y="30"/>
                  </a:lnTo>
                  <a:lnTo>
                    <a:pt x="21073" y="67"/>
                  </a:lnTo>
                  <a:lnTo>
                    <a:pt x="21142" y="119"/>
                  </a:lnTo>
                  <a:lnTo>
                    <a:pt x="21208" y="184"/>
                  </a:lnTo>
                  <a:lnTo>
                    <a:pt x="21271" y="262"/>
                  </a:lnTo>
                  <a:lnTo>
                    <a:pt x="21330" y="353"/>
                  </a:lnTo>
                  <a:lnTo>
                    <a:pt x="21385" y="456"/>
                  </a:lnTo>
                  <a:lnTo>
                    <a:pt x="21435" y="571"/>
                  </a:lnTo>
                  <a:lnTo>
                    <a:pt x="21478" y="694"/>
                  </a:lnTo>
                  <a:lnTo>
                    <a:pt x="21516" y="824"/>
                  </a:lnTo>
                  <a:lnTo>
                    <a:pt x="21547" y="962"/>
                  </a:lnTo>
                  <a:lnTo>
                    <a:pt x="21572" y="1105"/>
                  </a:lnTo>
                  <a:lnTo>
                    <a:pt x="21590" y="1253"/>
                  </a:lnTo>
                  <a:lnTo>
                    <a:pt x="21600" y="1398"/>
                  </a:lnTo>
                  <a:lnTo>
                    <a:pt x="21600" y="20202"/>
                  </a:lnTo>
                  <a:lnTo>
                    <a:pt x="21590" y="20347"/>
                  </a:lnTo>
                  <a:lnTo>
                    <a:pt x="21572" y="20495"/>
                  </a:lnTo>
                  <a:lnTo>
                    <a:pt x="21547" y="20638"/>
                  </a:lnTo>
                  <a:lnTo>
                    <a:pt x="21516" y="20776"/>
                  </a:lnTo>
                  <a:lnTo>
                    <a:pt x="21478" y="20906"/>
                  </a:lnTo>
                  <a:lnTo>
                    <a:pt x="21435" y="21029"/>
                  </a:lnTo>
                  <a:lnTo>
                    <a:pt x="21385" y="21144"/>
                  </a:lnTo>
                  <a:lnTo>
                    <a:pt x="21330" y="21247"/>
                  </a:lnTo>
                  <a:lnTo>
                    <a:pt x="21271" y="21338"/>
                  </a:lnTo>
                  <a:lnTo>
                    <a:pt x="21208" y="21416"/>
                  </a:lnTo>
                  <a:lnTo>
                    <a:pt x="21142" y="21481"/>
                  </a:lnTo>
                  <a:lnTo>
                    <a:pt x="21073" y="21533"/>
                  </a:lnTo>
                  <a:lnTo>
                    <a:pt x="21002" y="21570"/>
                  </a:lnTo>
                  <a:lnTo>
                    <a:pt x="20930" y="21592"/>
                  </a:lnTo>
                  <a:lnTo>
                    <a:pt x="20856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71" name="object 6"/>
          <p:cNvSpPr/>
          <p:nvPr/>
        </p:nvSpPr>
        <p:spPr>
          <a:xfrm>
            <a:off x="2014000" y="2459479"/>
            <a:ext cx="14023397" cy="673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48" y="0"/>
                </a:moveTo>
                <a:lnTo>
                  <a:pt x="20852" y="0"/>
                </a:lnTo>
                <a:lnTo>
                  <a:pt x="20926" y="8"/>
                </a:lnTo>
                <a:lnTo>
                  <a:pt x="20999" y="30"/>
                </a:lnTo>
                <a:lnTo>
                  <a:pt x="21069" y="67"/>
                </a:lnTo>
                <a:lnTo>
                  <a:pt x="21138" y="119"/>
                </a:lnTo>
                <a:lnTo>
                  <a:pt x="21204" y="184"/>
                </a:lnTo>
                <a:lnTo>
                  <a:pt x="21267" y="262"/>
                </a:lnTo>
                <a:lnTo>
                  <a:pt x="21326" y="353"/>
                </a:lnTo>
                <a:lnTo>
                  <a:pt x="21381" y="456"/>
                </a:lnTo>
                <a:lnTo>
                  <a:pt x="21431" y="571"/>
                </a:lnTo>
                <a:lnTo>
                  <a:pt x="21474" y="694"/>
                </a:lnTo>
                <a:lnTo>
                  <a:pt x="21512" y="824"/>
                </a:lnTo>
                <a:lnTo>
                  <a:pt x="21543" y="962"/>
                </a:lnTo>
                <a:lnTo>
                  <a:pt x="21568" y="1105"/>
                </a:lnTo>
                <a:lnTo>
                  <a:pt x="21585" y="1253"/>
                </a:lnTo>
                <a:lnTo>
                  <a:pt x="21596" y="1404"/>
                </a:lnTo>
                <a:lnTo>
                  <a:pt x="21600" y="1558"/>
                </a:lnTo>
                <a:lnTo>
                  <a:pt x="21600" y="20042"/>
                </a:lnTo>
                <a:lnTo>
                  <a:pt x="21596" y="20196"/>
                </a:lnTo>
                <a:lnTo>
                  <a:pt x="21585" y="20347"/>
                </a:lnTo>
                <a:lnTo>
                  <a:pt x="21568" y="20495"/>
                </a:lnTo>
                <a:lnTo>
                  <a:pt x="21543" y="20638"/>
                </a:lnTo>
                <a:lnTo>
                  <a:pt x="21512" y="20776"/>
                </a:lnTo>
                <a:lnTo>
                  <a:pt x="21474" y="20906"/>
                </a:lnTo>
                <a:lnTo>
                  <a:pt x="21431" y="21029"/>
                </a:lnTo>
                <a:lnTo>
                  <a:pt x="21381" y="21144"/>
                </a:lnTo>
                <a:lnTo>
                  <a:pt x="21326" y="21247"/>
                </a:lnTo>
                <a:lnTo>
                  <a:pt x="21267" y="21338"/>
                </a:lnTo>
                <a:lnTo>
                  <a:pt x="21204" y="21416"/>
                </a:lnTo>
                <a:lnTo>
                  <a:pt x="21138" y="21481"/>
                </a:lnTo>
                <a:lnTo>
                  <a:pt x="21069" y="21533"/>
                </a:lnTo>
                <a:lnTo>
                  <a:pt x="20999" y="21570"/>
                </a:lnTo>
                <a:lnTo>
                  <a:pt x="20926" y="21592"/>
                </a:lnTo>
                <a:lnTo>
                  <a:pt x="20852" y="21600"/>
                </a:lnTo>
                <a:lnTo>
                  <a:pt x="748" y="21600"/>
                </a:lnTo>
                <a:lnTo>
                  <a:pt x="674" y="21592"/>
                </a:lnTo>
                <a:lnTo>
                  <a:pt x="601" y="21570"/>
                </a:lnTo>
                <a:lnTo>
                  <a:pt x="531" y="21533"/>
                </a:lnTo>
                <a:lnTo>
                  <a:pt x="462" y="21481"/>
                </a:lnTo>
                <a:lnTo>
                  <a:pt x="396" y="21416"/>
                </a:lnTo>
                <a:lnTo>
                  <a:pt x="333" y="21338"/>
                </a:lnTo>
                <a:lnTo>
                  <a:pt x="274" y="21247"/>
                </a:lnTo>
                <a:lnTo>
                  <a:pt x="219" y="21144"/>
                </a:lnTo>
                <a:lnTo>
                  <a:pt x="169" y="21029"/>
                </a:lnTo>
                <a:lnTo>
                  <a:pt x="126" y="20906"/>
                </a:lnTo>
                <a:lnTo>
                  <a:pt x="88" y="20776"/>
                </a:lnTo>
                <a:lnTo>
                  <a:pt x="57" y="20638"/>
                </a:lnTo>
                <a:lnTo>
                  <a:pt x="32" y="20495"/>
                </a:lnTo>
                <a:lnTo>
                  <a:pt x="15" y="20347"/>
                </a:lnTo>
                <a:lnTo>
                  <a:pt x="4" y="20196"/>
                </a:lnTo>
                <a:lnTo>
                  <a:pt x="0" y="20042"/>
                </a:lnTo>
                <a:lnTo>
                  <a:pt x="0" y="1558"/>
                </a:lnTo>
                <a:lnTo>
                  <a:pt x="4" y="1404"/>
                </a:lnTo>
                <a:lnTo>
                  <a:pt x="15" y="1253"/>
                </a:lnTo>
                <a:lnTo>
                  <a:pt x="32" y="1105"/>
                </a:lnTo>
                <a:lnTo>
                  <a:pt x="57" y="962"/>
                </a:lnTo>
                <a:lnTo>
                  <a:pt x="88" y="824"/>
                </a:lnTo>
                <a:lnTo>
                  <a:pt x="126" y="694"/>
                </a:lnTo>
                <a:lnTo>
                  <a:pt x="169" y="571"/>
                </a:lnTo>
                <a:lnTo>
                  <a:pt x="219" y="456"/>
                </a:lnTo>
                <a:lnTo>
                  <a:pt x="274" y="353"/>
                </a:lnTo>
                <a:lnTo>
                  <a:pt x="333" y="262"/>
                </a:lnTo>
                <a:lnTo>
                  <a:pt x="396" y="184"/>
                </a:lnTo>
                <a:lnTo>
                  <a:pt x="462" y="119"/>
                </a:lnTo>
                <a:lnTo>
                  <a:pt x="531" y="67"/>
                </a:lnTo>
                <a:lnTo>
                  <a:pt x="601" y="30"/>
                </a:lnTo>
                <a:lnTo>
                  <a:pt x="674" y="8"/>
                </a:lnTo>
                <a:lnTo>
                  <a:pt x="748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object 7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73" name="object 8"/>
          <p:cNvSpPr txBox="1"/>
          <p:nvPr>
            <p:ph type="body" sz="half" idx="1"/>
          </p:nvPr>
        </p:nvSpPr>
        <p:spPr>
          <a:xfrm>
            <a:off x="2584487" y="2730243"/>
            <a:ext cx="12977494" cy="4351021"/>
          </a:xfrm>
          <a:prstGeom prst="rect">
            <a:avLst/>
          </a:prstGeom>
        </p:spPr>
        <p:txBody>
          <a:bodyPr/>
          <a:lstStyle/>
          <a:p>
            <a:pPr indent="11049" defTabSz="795527">
              <a:spcBef>
                <a:spcPts val="1700"/>
              </a:spcBef>
              <a:defRPr spc="87" sz="5742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六</a:t>
            </a:r>
            <a:r>
              <a:t>.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保羅被判無罪（</a:t>
            </a:r>
            <a:r>
              <a:t>30-</a:t>
            </a:r>
            <a:r>
              <a:rPr spc="0"/>
              <a:t>32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節）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11049" defTabSz="795527">
              <a:spcBef>
                <a:spcPts val="1500"/>
              </a:spcBef>
              <a:defRPr spc="-87" sz="522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使徒行傳</a:t>
            </a:r>
            <a:r>
              <a:rPr spc="348"/>
              <a:t>26:32</a:t>
            </a:r>
          </a:p>
          <a:p>
            <a:pPr marR="4419" indent="11049" defTabSz="795527">
              <a:lnSpc>
                <a:spcPct val="105199"/>
              </a:lnSpc>
              <a:defRPr spc="-87" sz="522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亞基帕又對非斯都說：「這人若沒有上告於該撒，就可以釋放了。」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75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8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176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7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9" name="object 5"/>
            <p:cNvSpPr/>
            <p:nvPr/>
          </p:nvSpPr>
          <p:spPr>
            <a:xfrm>
              <a:off x="2013928" y="2522945"/>
              <a:ext cx="14913439" cy="6735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96" y="21600"/>
                  </a:moveTo>
                  <a:lnTo>
                    <a:pt x="704" y="21600"/>
                  </a:lnTo>
                  <a:lnTo>
                    <a:pt x="634" y="21592"/>
                  </a:lnTo>
                  <a:lnTo>
                    <a:pt x="566" y="21570"/>
                  </a:lnTo>
                  <a:lnTo>
                    <a:pt x="499" y="21533"/>
                  </a:lnTo>
                  <a:lnTo>
                    <a:pt x="434" y="21481"/>
                  </a:lnTo>
                  <a:lnTo>
                    <a:pt x="372" y="21416"/>
                  </a:lnTo>
                  <a:lnTo>
                    <a:pt x="313" y="21338"/>
                  </a:lnTo>
                  <a:lnTo>
                    <a:pt x="258" y="21247"/>
                  </a:lnTo>
                  <a:lnTo>
                    <a:pt x="206" y="21144"/>
                  </a:lnTo>
                  <a:lnTo>
                    <a:pt x="159" y="21029"/>
                  </a:lnTo>
                  <a:lnTo>
                    <a:pt x="118" y="20906"/>
                  </a:lnTo>
                  <a:lnTo>
                    <a:pt x="83" y="20776"/>
                  </a:lnTo>
                  <a:lnTo>
                    <a:pt x="54" y="20638"/>
                  </a:lnTo>
                  <a:lnTo>
                    <a:pt x="30" y="20495"/>
                  </a:lnTo>
                  <a:lnTo>
                    <a:pt x="14" y="20347"/>
                  </a:lnTo>
                  <a:lnTo>
                    <a:pt x="3" y="20196"/>
                  </a:lnTo>
                  <a:lnTo>
                    <a:pt x="0" y="20042"/>
                  </a:lnTo>
                  <a:lnTo>
                    <a:pt x="0" y="1558"/>
                  </a:lnTo>
                  <a:lnTo>
                    <a:pt x="3" y="1404"/>
                  </a:lnTo>
                  <a:lnTo>
                    <a:pt x="14" y="1253"/>
                  </a:lnTo>
                  <a:lnTo>
                    <a:pt x="30" y="1105"/>
                  </a:lnTo>
                  <a:lnTo>
                    <a:pt x="54" y="962"/>
                  </a:lnTo>
                  <a:lnTo>
                    <a:pt x="83" y="824"/>
                  </a:lnTo>
                  <a:lnTo>
                    <a:pt x="118" y="694"/>
                  </a:lnTo>
                  <a:lnTo>
                    <a:pt x="159" y="571"/>
                  </a:lnTo>
                  <a:lnTo>
                    <a:pt x="206" y="456"/>
                  </a:lnTo>
                  <a:lnTo>
                    <a:pt x="258" y="353"/>
                  </a:lnTo>
                  <a:lnTo>
                    <a:pt x="313" y="262"/>
                  </a:lnTo>
                  <a:lnTo>
                    <a:pt x="372" y="184"/>
                  </a:lnTo>
                  <a:lnTo>
                    <a:pt x="434" y="119"/>
                  </a:lnTo>
                  <a:lnTo>
                    <a:pt x="499" y="67"/>
                  </a:lnTo>
                  <a:lnTo>
                    <a:pt x="566" y="30"/>
                  </a:lnTo>
                  <a:lnTo>
                    <a:pt x="634" y="8"/>
                  </a:lnTo>
                  <a:lnTo>
                    <a:pt x="704" y="0"/>
                  </a:lnTo>
                  <a:lnTo>
                    <a:pt x="20896" y="0"/>
                  </a:lnTo>
                  <a:lnTo>
                    <a:pt x="20966" y="8"/>
                  </a:lnTo>
                  <a:lnTo>
                    <a:pt x="21034" y="30"/>
                  </a:lnTo>
                  <a:lnTo>
                    <a:pt x="21101" y="67"/>
                  </a:lnTo>
                  <a:lnTo>
                    <a:pt x="21166" y="119"/>
                  </a:lnTo>
                  <a:lnTo>
                    <a:pt x="21228" y="184"/>
                  </a:lnTo>
                  <a:lnTo>
                    <a:pt x="21287" y="262"/>
                  </a:lnTo>
                  <a:lnTo>
                    <a:pt x="21342" y="353"/>
                  </a:lnTo>
                  <a:lnTo>
                    <a:pt x="21394" y="456"/>
                  </a:lnTo>
                  <a:lnTo>
                    <a:pt x="21441" y="571"/>
                  </a:lnTo>
                  <a:lnTo>
                    <a:pt x="21482" y="694"/>
                  </a:lnTo>
                  <a:lnTo>
                    <a:pt x="21517" y="824"/>
                  </a:lnTo>
                  <a:lnTo>
                    <a:pt x="21546" y="962"/>
                  </a:lnTo>
                  <a:lnTo>
                    <a:pt x="21570" y="1105"/>
                  </a:lnTo>
                  <a:lnTo>
                    <a:pt x="21586" y="1253"/>
                  </a:lnTo>
                  <a:lnTo>
                    <a:pt x="21597" y="1404"/>
                  </a:lnTo>
                  <a:lnTo>
                    <a:pt x="21600" y="1558"/>
                  </a:lnTo>
                  <a:lnTo>
                    <a:pt x="21600" y="20042"/>
                  </a:lnTo>
                  <a:lnTo>
                    <a:pt x="21597" y="20196"/>
                  </a:lnTo>
                  <a:lnTo>
                    <a:pt x="21586" y="20347"/>
                  </a:lnTo>
                  <a:lnTo>
                    <a:pt x="21570" y="20495"/>
                  </a:lnTo>
                  <a:lnTo>
                    <a:pt x="21546" y="20638"/>
                  </a:lnTo>
                  <a:lnTo>
                    <a:pt x="21517" y="20776"/>
                  </a:lnTo>
                  <a:lnTo>
                    <a:pt x="21482" y="20906"/>
                  </a:lnTo>
                  <a:lnTo>
                    <a:pt x="21441" y="21029"/>
                  </a:lnTo>
                  <a:lnTo>
                    <a:pt x="21394" y="21144"/>
                  </a:lnTo>
                  <a:lnTo>
                    <a:pt x="21342" y="21247"/>
                  </a:lnTo>
                  <a:lnTo>
                    <a:pt x="21287" y="21338"/>
                  </a:lnTo>
                  <a:lnTo>
                    <a:pt x="21228" y="21416"/>
                  </a:lnTo>
                  <a:lnTo>
                    <a:pt x="21166" y="21481"/>
                  </a:lnTo>
                  <a:lnTo>
                    <a:pt x="21101" y="21533"/>
                  </a:lnTo>
                  <a:lnTo>
                    <a:pt x="21034" y="21570"/>
                  </a:lnTo>
                  <a:lnTo>
                    <a:pt x="20966" y="21592"/>
                  </a:lnTo>
                  <a:lnTo>
                    <a:pt x="20896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1" name="object 6"/>
          <p:cNvSpPr/>
          <p:nvPr/>
        </p:nvSpPr>
        <p:spPr>
          <a:xfrm>
            <a:off x="2014021" y="2522946"/>
            <a:ext cx="14910828" cy="673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4" y="0"/>
                </a:moveTo>
                <a:lnTo>
                  <a:pt x="20896" y="0"/>
                </a:lnTo>
                <a:lnTo>
                  <a:pt x="20966" y="8"/>
                </a:lnTo>
                <a:lnTo>
                  <a:pt x="21034" y="30"/>
                </a:lnTo>
                <a:lnTo>
                  <a:pt x="21101" y="67"/>
                </a:lnTo>
                <a:lnTo>
                  <a:pt x="21166" y="119"/>
                </a:lnTo>
                <a:lnTo>
                  <a:pt x="21228" y="184"/>
                </a:lnTo>
                <a:lnTo>
                  <a:pt x="21287" y="262"/>
                </a:lnTo>
                <a:lnTo>
                  <a:pt x="21342" y="353"/>
                </a:lnTo>
                <a:lnTo>
                  <a:pt x="21394" y="456"/>
                </a:lnTo>
                <a:lnTo>
                  <a:pt x="21441" y="571"/>
                </a:lnTo>
                <a:lnTo>
                  <a:pt x="21482" y="694"/>
                </a:lnTo>
                <a:lnTo>
                  <a:pt x="21517" y="824"/>
                </a:lnTo>
                <a:lnTo>
                  <a:pt x="21546" y="962"/>
                </a:lnTo>
                <a:lnTo>
                  <a:pt x="21570" y="1105"/>
                </a:lnTo>
                <a:lnTo>
                  <a:pt x="21586" y="1253"/>
                </a:lnTo>
                <a:lnTo>
                  <a:pt x="21597" y="1404"/>
                </a:lnTo>
                <a:lnTo>
                  <a:pt x="21600" y="1558"/>
                </a:lnTo>
                <a:lnTo>
                  <a:pt x="21600" y="20042"/>
                </a:lnTo>
                <a:lnTo>
                  <a:pt x="21597" y="20196"/>
                </a:lnTo>
                <a:lnTo>
                  <a:pt x="21586" y="20347"/>
                </a:lnTo>
                <a:lnTo>
                  <a:pt x="21570" y="20495"/>
                </a:lnTo>
                <a:lnTo>
                  <a:pt x="21546" y="20638"/>
                </a:lnTo>
                <a:lnTo>
                  <a:pt x="21517" y="20776"/>
                </a:lnTo>
                <a:lnTo>
                  <a:pt x="21482" y="20906"/>
                </a:lnTo>
                <a:lnTo>
                  <a:pt x="21441" y="21029"/>
                </a:lnTo>
                <a:lnTo>
                  <a:pt x="21394" y="21144"/>
                </a:lnTo>
                <a:lnTo>
                  <a:pt x="21342" y="21247"/>
                </a:lnTo>
                <a:lnTo>
                  <a:pt x="21287" y="21338"/>
                </a:lnTo>
                <a:lnTo>
                  <a:pt x="21228" y="21416"/>
                </a:lnTo>
                <a:lnTo>
                  <a:pt x="21166" y="21481"/>
                </a:lnTo>
                <a:lnTo>
                  <a:pt x="21101" y="21533"/>
                </a:lnTo>
                <a:lnTo>
                  <a:pt x="21034" y="21570"/>
                </a:lnTo>
                <a:lnTo>
                  <a:pt x="20966" y="21592"/>
                </a:lnTo>
                <a:lnTo>
                  <a:pt x="20896" y="21600"/>
                </a:lnTo>
                <a:lnTo>
                  <a:pt x="704" y="21600"/>
                </a:lnTo>
                <a:lnTo>
                  <a:pt x="634" y="21592"/>
                </a:lnTo>
                <a:lnTo>
                  <a:pt x="566" y="21570"/>
                </a:lnTo>
                <a:lnTo>
                  <a:pt x="499" y="21533"/>
                </a:lnTo>
                <a:lnTo>
                  <a:pt x="434" y="21481"/>
                </a:lnTo>
                <a:lnTo>
                  <a:pt x="372" y="21416"/>
                </a:lnTo>
                <a:lnTo>
                  <a:pt x="313" y="21338"/>
                </a:lnTo>
                <a:lnTo>
                  <a:pt x="258" y="21247"/>
                </a:lnTo>
                <a:lnTo>
                  <a:pt x="206" y="21144"/>
                </a:lnTo>
                <a:lnTo>
                  <a:pt x="159" y="21029"/>
                </a:lnTo>
                <a:lnTo>
                  <a:pt x="118" y="20906"/>
                </a:lnTo>
                <a:lnTo>
                  <a:pt x="83" y="20776"/>
                </a:lnTo>
                <a:lnTo>
                  <a:pt x="54" y="20638"/>
                </a:lnTo>
                <a:lnTo>
                  <a:pt x="30" y="20495"/>
                </a:lnTo>
                <a:lnTo>
                  <a:pt x="14" y="20347"/>
                </a:lnTo>
                <a:lnTo>
                  <a:pt x="3" y="20196"/>
                </a:lnTo>
                <a:lnTo>
                  <a:pt x="0" y="20042"/>
                </a:lnTo>
                <a:lnTo>
                  <a:pt x="0" y="1558"/>
                </a:lnTo>
                <a:lnTo>
                  <a:pt x="3" y="1404"/>
                </a:lnTo>
                <a:lnTo>
                  <a:pt x="14" y="1253"/>
                </a:lnTo>
                <a:lnTo>
                  <a:pt x="30" y="1105"/>
                </a:lnTo>
                <a:lnTo>
                  <a:pt x="54" y="962"/>
                </a:lnTo>
                <a:lnTo>
                  <a:pt x="83" y="824"/>
                </a:lnTo>
                <a:lnTo>
                  <a:pt x="118" y="694"/>
                </a:lnTo>
                <a:lnTo>
                  <a:pt x="159" y="571"/>
                </a:lnTo>
                <a:lnTo>
                  <a:pt x="206" y="456"/>
                </a:lnTo>
                <a:lnTo>
                  <a:pt x="258" y="353"/>
                </a:lnTo>
                <a:lnTo>
                  <a:pt x="313" y="262"/>
                </a:lnTo>
                <a:lnTo>
                  <a:pt x="372" y="184"/>
                </a:lnTo>
                <a:lnTo>
                  <a:pt x="434" y="119"/>
                </a:lnTo>
                <a:lnTo>
                  <a:pt x="499" y="67"/>
                </a:lnTo>
                <a:lnTo>
                  <a:pt x="566" y="30"/>
                </a:lnTo>
                <a:lnTo>
                  <a:pt x="634" y="8"/>
                </a:lnTo>
                <a:lnTo>
                  <a:pt x="704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object 7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83" name="object 8"/>
          <p:cNvSpPr txBox="1"/>
          <p:nvPr/>
        </p:nvSpPr>
        <p:spPr>
          <a:xfrm>
            <a:off x="2578444" y="3498246"/>
            <a:ext cx="13618211" cy="338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30" sz="55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Q1</a:t>
            </a:r>
            <a:r>
              <a:rPr spc="-15"/>
              <a:t>.保羅在亞基帕王面前分訴的要點有哪些？</a:t>
            </a:r>
          </a:p>
          <a:p>
            <a:pPr>
              <a:spcBef>
                <a:spcPts val="500"/>
              </a:spcBef>
              <a:defRPr sz="5500">
                <a:latin typeface="PMingLiU"/>
                <a:ea typeface="PMingLiU"/>
                <a:cs typeface="PMingLiU"/>
                <a:sym typeface="PMingLiU"/>
              </a:defRPr>
            </a:pPr>
          </a:p>
          <a:p>
            <a:pPr marR="5080" indent="12700">
              <a:lnSpc>
                <a:spcPct val="115900"/>
              </a:lnSpc>
              <a:defRPr spc="130" sz="55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Q2</a:t>
            </a:r>
            <a:r>
              <a:rPr spc="-15"/>
              <a:t>.亞基帕王審問時，保羅怎樣向他傳福音？從保羅的佈道，我們可學習什麼？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85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object 4"/>
            <p:cNvSpPr/>
            <p:nvPr/>
          </p:nvSpPr>
          <p:spPr>
            <a:xfrm>
              <a:off x="1409908" y="1913982"/>
              <a:ext cx="15454769" cy="799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7" name="object 5"/>
            <p:cNvSpPr/>
            <p:nvPr/>
          </p:nvSpPr>
          <p:spPr>
            <a:xfrm>
              <a:off x="1409994" y="1913983"/>
              <a:ext cx="15465680" cy="799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8" y="0"/>
                  </a:moveTo>
                  <a:lnTo>
                    <a:pt x="20922" y="0"/>
                  </a:lnTo>
                  <a:lnTo>
                    <a:pt x="20989" y="6"/>
                  </a:lnTo>
                  <a:lnTo>
                    <a:pt x="21055" y="25"/>
                  </a:lnTo>
                  <a:lnTo>
                    <a:pt x="21119" y="57"/>
                  </a:lnTo>
                  <a:lnTo>
                    <a:pt x="21181" y="100"/>
                  </a:lnTo>
                  <a:lnTo>
                    <a:pt x="21241" y="155"/>
                  </a:lnTo>
                  <a:lnTo>
                    <a:pt x="21298" y="221"/>
                  </a:lnTo>
                  <a:lnTo>
                    <a:pt x="21352" y="297"/>
                  </a:lnTo>
                  <a:lnTo>
                    <a:pt x="21401" y="385"/>
                  </a:lnTo>
                  <a:lnTo>
                    <a:pt x="21446" y="481"/>
                  </a:lnTo>
                  <a:lnTo>
                    <a:pt x="21486" y="584"/>
                  </a:lnTo>
                  <a:lnTo>
                    <a:pt x="21520" y="695"/>
                  </a:lnTo>
                  <a:lnTo>
                    <a:pt x="21548" y="810"/>
                  </a:lnTo>
                  <a:lnTo>
                    <a:pt x="21571" y="931"/>
                  </a:lnTo>
                  <a:lnTo>
                    <a:pt x="21587" y="1055"/>
                  </a:lnTo>
                  <a:lnTo>
                    <a:pt x="21597" y="1183"/>
                  </a:lnTo>
                  <a:lnTo>
                    <a:pt x="21600" y="1313"/>
                  </a:lnTo>
                  <a:lnTo>
                    <a:pt x="21600" y="20287"/>
                  </a:lnTo>
                  <a:lnTo>
                    <a:pt x="21597" y="20417"/>
                  </a:lnTo>
                  <a:lnTo>
                    <a:pt x="21587" y="20545"/>
                  </a:lnTo>
                  <a:lnTo>
                    <a:pt x="21571" y="20669"/>
                  </a:lnTo>
                  <a:lnTo>
                    <a:pt x="21548" y="20790"/>
                  </a:lnTo>
                  <a:lnTo>
                    <a:pt x="21520" y="20905"/>
                  </a:lnTo>
                  <a:lnTo>
                    <a:pt x="21486" y="21016"/>
                  </a:lnTo>
                  <a:lnTo>
                    <a:pt x="21446" y="21119"/>
                  </a:lnTo>
                  <a:lnTo>
                    <a:pt x="21401" y="21215"/>
                  </a:lnTo>
                  <a:lnTo>
                    <a:pt x="21352" y="21303"/>
                  </a:lnTo>
                  <a:lnTo>
                    <a:pt x="21298" y="21379"/>
                  </a:lnTo>
                  <a:lnTo>
                    <a:pt x="21241" y="21445"/>
                  </a:lnTo>
                  <a:lnTo>
                    <a:pt x="21181" y="21500"/>
                  </a:lnTo>
                  <a:lnTo>
                    <a:pt x="21119" y="21543"/>
                  </a:lnTo>
                  <a:lnTo>
                    <a:pt x="21055" y="21575"/>
                  </a:lnTo>
                  <a:lnTo>
                    <a:pt x="20989" y="21594"/>
                  </a:lnTo>
                  <a:lnTo>
                    <a:pt x="20922" y="21600"/>
                  </a:lnTo>
                  <a:lnTo>
                    <a:pt x="678" y="21600"/>
                  </a:lnTo>
                  <a:lnTo>
                    <a:pt x="611" y="21594"/>
                  </a:lnTo>
                  <a:lnTo>
                    <a:pt x="545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8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8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5" y="25"/>
                  </a:lnTo>
                  <a:lnTo>
                    <a:pt x="611" y="6"/>
                  </a:lnTo>
                  <a:lnTo>
                    <a:pt x="678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89" name="object 6"/>
          <p:cNvSpPr txBox="1"/>
          <p:nvPr>
            <p:ph type="title"/>
          </p:nvPr>
        </p:nvSpPr>
        <p:spPr>
          <a:xfrm>
            <a:off x="2541790" y="510030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190" name="object 7"/>
          <p:cNvSpPr txBox="1"/>
          <p:nvPr/>
        </p:nvSpPr>
        <p:spPr>
          <a:xfrm>
            <a:off x="2986284" y="2792855"/>
            <a:ext cx="12139932" cy="548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500"/>
              </a:spcBef>
              <a:defRPr spc="45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一.逆風的航程</a:t>
            </a:r>
            <a:r>
              <a:rPr spc="0"/>
              <a:t>（1-8</a:t>
            </a:r>
            <a:r>
              <a:rPr spc="65"/>
              <a:t>節</a:t>
            </a:r>
            <a:r>
              <a:rPr spc="15"/>
              <a:t>）</a:t>
            </a:r>
          </a:p>
          <a:p>
            <a:pPr marR="5080" indent="12700" algn="just">
              <a:lnSpc>
                <a:spcPct val="115599"/>
              </a:lnSpc>
              <a:spcBef>
                <a:spcPts val="1000"/>
              </a:spcBef>
              <a:defRPr spc="-15" sz="53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猶流是一個冷酷的羅馬百夫長，被委派看守保羅，顯然他時常都與保羅有繁密的接觸。通過這些接觸猶流漸漸尊重保羅，並</a:t>
            </a:r>
            <a:r>
              <a:rPr spc="-10"/>
              <a:t>給他某種程度的自由</a:t>
            </a:r>
            <a:r>
              <a:rPr spc="215"/>
              <a:t>（27:3），</a:t>
            </a:r>
            <a:r>
              <a:rPr spc="-20"/>
              <a:t>後來更晚</a:t>
            </a:r>
            <a:r>
              <a:rPr spc="-10"/>
              <a:t>就保羅的性命</a:t>
            </a:r>
            <a:r>
              <a:rPr spc="295"/>
              <a:t>（27:43）</a:t>
            </a:r>
            <a:r>
              <a:rPr spc="-50"/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92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object 4"/>
            <p:cNvSpPr/>
            <p:nvPr/>
          </p:nvSpPr>
          <p:spPr>
            <a:xfrm>
              <a:off x="1678035" y="2108143"/>
              <a:ext cx="14931930" cy="7530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97" y="21600"/>
                  </a:moveTo>
                  <a:lnTo>
                    <a:pt x="703" y="21600"/>
                  </a:lnTo>
                  <a:lnTo>
                    <a:pt x="633" y="21593"/>
                  </a:lnTo>
                  <a:lnTo>
                    <a:pt x="565" y="21573"/>
                  </a:lnTo>
                  <a:lnTo>
                    <a:pt x="498" y="21540"/>
                  </a:lnTo>
                  <a:lnTo>
                    <a:pt x="434" y="21494"/>
                  </a:lnTo>
                  <a:lnTo>
                    <a:pt x="372" y="21436"/>
                  </a:lnTo>
                  <a:lnTo>
                    <a:pt x="313" y="21366"/>
                  </a:lnTo>
                  <a:lnTo>
                    <a:pt x="257" y="21284"/>
                  </a:lnTo>
                  <a:lnTo>
                    <a:pt x="206" y="21192"/>
                  </a:lnTo>
                  <a:lnTo>
                    <a:pt x="159" y="21090"/>
                  </a:lnTo>
                  <a:lnTo>
                    <a:pt x="118" y="20980"/>
                  </a:lnTo>
                  <a:lnTo>
                    <a:pt x="83" y="20863"/>
                  </a:lnTo>
                  <a:lnTo>
                    <a:pt x="53" y="20740"/>
                  </a:lnTo>
                  <a:lnTo>
                    <a:pt x="30" y="20612"/>
                  </a:lnTo>
                  <a:lnTo>
                    <a:pt x="14" y="20480"/>
                  </a:lnTo>
                  <a:lnTo>
                    <a:pt x="3" y="20344"/>
                  </a:lnTo>
                  <a:lnTo>
                    <a:pt x="0" y="20207"/>
                  </a:lnTo>
                  <a:lnTo>
                    <a:pt x="0" y="1393"/>
                  </a:lnTo>
                  <a:lnTo>
                    <a:pt x="3" y="1256"/>
                  </a:lnTo>
                  <a:lnTo>
                    <a:pt x="14" y="1120"/>
                  </a:lnTo>
                  <a:lnTo>
                    <a:pt x="30" y="988"/>
                  </a:lnTo>
                  <a:lnTo>
                    <a:pt x="53" y="860"/>
                  </a:lnTo>
                  <a:lnTo>
                    <a:pt x="83" y="737"/>
                  </a:lnTo>
                  <a:lnTo>
                    <a:pt x="118" y="620"/>
                  </a:lnTo>
                  <a:lnTo>
                    <a:pt x="159" y="510"/>
                  </a:lnTo>
                  <a:lnTo>
                    <a:pt x="206" y="408"/>
                  </a:lnTo>
                  <a:lnTo>
                    <a:pt x="257" y="316"/>
                  </a:lnTo>
                  <a:lnTo>
                    <a:pt x="313" y="234"/>
                  </a:lnTo>
                  <a:lnTo>
                    <a:pt x="372" y="164"/>
                  </a:lnTo>
                  <a:lnTo>
                    <a:pt x="434" y="106"/>
                  </a:lnTo>
                  <a:lnTo>
                    <a:pt x="498" y="60"/>
                  </a:lnTo>
                  <a:lnTo>
                    <a:pt x="565" y="27"/>
                  </a:lnTo>
                  <a:lnTo>
                    <a:pt x="633" y="7"/>
                  </a:lnTo>
                  <a:lnTo>
                    <a:pt x="703" y="0"/>
                  </a:lnTo>
                  <a:lnTo>
                    <a:pt x="20897" y="0"/>
                  </a:lnTo>
                  <a:lnTo>
                    <a:pt x="20967" y="7"/>
                  </a:lnTo>
                  <a:lnTo>
                    <a:pt x="21035" y="27"/>
                  </a:lnTo>
                  <a:lnTo>
                    <a:pt x="21102" y="60"/>
                  </a:lnTo>
                  <a:lnTo>
                    <a:pt x="21166" y="106"/>
                  </a:lnTo>
                  <a:lnTo>
                    <a:pt x="21228" y="164"/>
                  </a:lnTo>
                  <a:lnTo>
                    <a:pt x="21287" y="234"/>
                  </a:lnTo>
                  <a:lnTo>
                    <a:pt x="21343" y="316"/>
                  </a:lnTo>
                  <a:lnTo>
                    <a:pt x="21394" y="408"/>
                  </a:lnTo>
                  <a:lnTo>
                    <a:pt x="21441" y="510"/>
                  </a:lnTo>
                  <a:lnTo>
                    <a:pt x="21482" y="620"/>
                  </a:lnTo>
                  <a:lnTo>
                    <a:pt x="21517" y="737"/>
                  </a:lnTo>
                  <a:lnTo>
                    <a:pt x="21547" y="860"/>
                  </a:lnTo>
                  <a:lnTo>
                    <a:pt x="21570" y="988"/>
                  </a:lnTo>
                  <a:lnTo>
                    <a:pt x="21586" y="1120"/>
                  </a:lnTo>
                  <a:lnTo>
                    <a:pt x="21597" y="1256"/>
                  </a:lnTo>
                  <a:lnTo>
                    <a:pt x="21600" y="1393"/>
                  </a:lnTo>
                  <a:lnTo>
                    <a:pt x="21600" y="20207"/>
                  </a:lnTo>
                  <a:lnTo>
                    <a:pt x="21597" y="20344"/>
                  </a:lnTo>
                  <a:lnTo>
                    <a:pt x="21586" y="20480"/>
                  </a:lnTo>
                  <a:lnTo>
                    <a:pt x="21570" y="20612"/>
                  </a:lnTo>
                  <a:lnTo>
                    <a:pt x="21547" y="20740"/>
                  </a:lnTo>
                  <a:lnTo>
                    <a:pt x="21517" y="20863"/>
                  </a:lnTo>
                  <a:lnTo>
                    <a:pt x="21482" y="20980"/>
                  </a:lnTo>
                  <a:lnTo>
                    <a:pt x="21441" y="21090"/>
                  </a:lnTo>
                  <a:lnTo>
                    <a:pt x="21394" y="21192"/>
                  </a:lnTo>
                  <a:lnTo>
                    <a:pt x="21343" y="21284"/>
                  </a:lnTo>
                  <a:lnTo>
                    <a:pt x="21287" y="21366"/>
                  </a:lnTo>
                  <a:lnTo>
                    <a:pt x="21228" y="21436"/>
                  </a:lnTo>
                  <a:lnTo>
                    <a:pt x="21166" y="21494"/>
                  </a:lnTo>
                  <a:lnTo>
                    <a:pt x="21102" y="21540"/>
                  </a:lnTo>
                  <a:lnTo>
                    <a:pt x="21035" y="21573"/>
                  </a:lnTo>
                  <a:lnTo>
                    <a:pt x="20967" y="21593"/>
                  </a:lnTo>
                  <a:lnTo>
                    <a:pt x="20897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4" name="object 5"/>
            <p:cNvSpPr/>
            <p:nvPr/>
          </p:nvSpPr>
          <p:spPr>
            <a:xfrm>
              <a:off x="1678035" y="2108140"/>
              <a:ext cx="14931933" cy="7530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3" y="0"/>
                  </a:moveTo>
                  <a:lnTo>
                    <a:pt x="20897" y="0"/>
                  </a:lnTo>
                  <a:lnTo>
                    <a:pt x="20967" y="7"/>
                  </a:lnTo>
                  <a:lnTo>
                    <a:pt x="21035" y="27"/>
                  </a:lnTo>
                  <a:lnTo>
                    <a:pt x="21102" y="60"/>
                  </a:lnTo>
                  <a:lnTo>
                    <a:pt x="21166" y="106"/>
                  </a:lnTo>
                  <a:lnTo>
                    <a:pt x="21228" y="164"/>
                  </a:lnTo>
                  <a:lnTo>
                    <a:pt x="21287" y="234"/>
                  </a:lnTo>
                  <a:lnTo>
                    <a:pt x="21343" y="315"/>
                  </a:lnTo>
                  <a:lnTo>
                    <a:pt x="21394" y="408"/>
                  </a:lnTo>
                  <a:lnTo>
                    <a:pt x="21441" y="510"/>
                  </a:lnTo>
                  <a:lnTo>
                    <a:pt x="21482" y="620"/>
                  </a:lnTo>
                  <a:lnTo>
                    <a:pt x="21517" y="737"/>
                  </a:lnTo>
                  <a:lnTo>
                    <a:pt x="21546" y="860"/>
                  </a:lnTo>
                  <a:lnTo>
                    <a:pt x="21570" y="988"/>
                  </a:lnTo>
                  <a:lnTo>
                    <a:pt x="21586" y="1120"/>
                  </a:lnTo>
                  <a:lnTo>
                    <a:pt x="21597" y="1256"/>
                  </a:lnTo>
                  <a:lnTo>
                    <a:pt x="21600" y="1393"/>
                  </a:lnTo>
                  <a:lnTo>
                    <a:pt x="21600" y="20206"/>
                  </a:lnTo>
                  <a:lnTo>
                    <a:pt x="21597" y="20344"/>
                  </a:lnTo>
                  <a:lnTo>
                    <a:pt x="21586" y="20480"/>
                  </a:lnTo>
                  <a:lnTo>
                    <a:pt x="21570" y="20612"/>
                  </a:lnTo>
                  <a:lnTo>
                    <a:pt x="21547" y="20740"/>
                  </a:lnTo>
                  <a:lnTo>
                    <a:pt x="21517" y="20863"/>
                  </a:lnTo>
                  <a:lnTo>
                    <a:pt x="21482" y="20980"/>
                  </a:lnTo>
                  <a:lnTo>
                    <a:pt x="21441" y="21090"/>
                  </a:lnTo>
                  <a:lnTo>
                    <a:pt x="21394" y="21192"/>
                  </a:lnTo>
                  <a:lnTo>
                    <a:pt x="21343" y="21284"/>
                  </a:lnTo>
                  <a:lnTo>
                    <a:pt x="21287" y="21366"/>
                  </a:lnTo>
                  <a:lnTo>
                    <a:pt x="21228" y="21436"/>
                  </a:lnTo>
                  <a:lnTo>
                    <a:pt x="21166" y="21494"/>
                  </a:lnTo>
                  <a:lnTo>
                    <a:pt x="21102" y="21540"/>
                  </a:lnTo>
                  <a:lnTo>
                    <a:pt x="21035" y="21573"/>
                  </a:lnTo>
                  <a:lnTo>
                    <a:pt x="20967" y="21593"/>
                  </a:lnTo>
                  <a:lnTo>
                    <a:pt x="20897" y="21600"/>
                  </a:lnTo>
                  <a:lnTo>
                    <a:pt x="703" y="21600"/>
                  </a:lnTo>
                  <a:lnTo>
                    <a:pt x="633" y="21593"/>
                  </a:lnTo>
                  <a:lnTo>
                    <a:pt x="565" y="21573"/>
                  </a:lnTo>
                  <a:lnTo>
                    <a:pt x="498" y="21540"/>
                  </a:lnTo>
                  <a:lnTo>
                    <a:pt x="434" y="21494"/>
                  </a:lnTo>
                  <a:lnTo>
                    <a:pt x="372" y="21436"/>
                  </a:lnTo>
                  <a:lnTo>
                    <a:pt x="313" y="21366"/>
                  </a:lnTo>
                  <a:lnTo>
                    <a:pt x="257" y="21284"/>
                  </a:lnTo>
                  <a:lnTo>
                    <a:pt x="206" y="21192"/>
                  </a:lnTo>
                  <a:lnTo>
                    <a:pt x="159" y="21090"/>
                  </a:lnTo>
                  <a:lnTo>
                    <a:pt x="118" y="20980"/>
                  </a:lnTo>
                  <a:lnTo>
                    <a:pt x="83" y="20863"/>
                  </a:lnTo>
                  <a:lnTo>
                    <a:pt x="53" y="20740"/>
                  </a:lnTo>
                  <a:lnTo>
                    <a:pt x="30" y="20612"/>
                  </a:lnTo>
                  <a:lnTo>
                    <a:pt x="14" y="20480"/>
                  </a:lnTo>
                  <a:lnTo>
                    <a:pt x="3" y="20344"/>
                  </a:lnTo>
                  <a:lnTo>
                    <a:pt x="0" y="20206"/>
                  </a:lnTo>
                  <a:lnTo>
                    <a:pt x="0" y="1393"/>
                  </a:lnTo>
                  <a:lnTo>
                    <a:pt x="3" y="1256"/>
                  </a:lnTo>
                  <a:lnTo>
                    <a:pt x="14" y="1120"/>
                  </a:lnTo>
                  <a:lnTo>
                    <a:pt x="30" y="988"/>
                  </a:lnTo>
                  <a:lnTo>
                    <a:pt x="54" y="860"/>
                  </a:lnTo>
                  <a:lnTo>
                    <a:pt x="83" y="737"/>
                  </a:lnTo>
                  <a:lnTo>
                    <a:pt x="118" y="620"/>
                  </a:lnTo>
                  <a:lnTo>
                    <a:pt x="159" y="510"/>
                  </a:lnTo>
                  <a:lnTo>
                    <a:pt x="206" y="408"/>
                  </a:lnTo>
                  <a:lnTo>
                    <a:pt x="257" y="315"/>
                  </a:lnTo>
                  <a:lnTo>
                    <a:pt x="313" y="234"/>
                  </a:lnTo>
                  <a:lnTo>
                    <a:pt x="372" y="164"/>
                  </a:lnTo>
                  <a:lnTo>
                    <a:pt x="434" y="106"/>
                  </a:lnTo>
                  <a:lnTo>
                    <a:pt x="498" y="60"/>
                  </a:lnTo>
                  <a:lnTo>
                    <a:pt x="565" y="27"/>
                  </a:lnTo>
                  <a:lnTo>
                    <a:pt x="633" y="7"/>
                  </a:lnTo>
                  <a:lnTo>
                    <a:pt x="703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96" name="object 6"/>
          <p:cNvSpPr txBox="1"/>
          <p:nvPr>
            <p:ph type="title"/>
          </p:nvPr>
        </p:nvSpPr>
        <p:spPr>
          <a:xfrm>
            <a:off x="2569056" y="393731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197" name="object 7"/>
          <p:cNvSpPr txBox="1"/>
          <p:nvPr/>
        </p:nvSpPr>
        <p:spPr>
          <a:xfrm>
            <a:off x="2267850" y="2847044"/>
            <a:ext cx="13333095" cy="61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55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二.遭遇海難</a:t>
            </a:r>
            <a:r>
              <a:rPr spc="114"/>
              <a:t>（9-</a:t>
            </a:r>
            <a:r>
              <a:rPr spc="90"/>
              <a:t>20</a:t>
            </a:r>
            <a:r>
              <a:rPr spc="195"/>
              <a:t>節</a:t>
            </a:r>
            <a:r>
              <a:rPr spc="145"/>
              <a:t>）</a:t>
            </a:r>
          </a:p>
          <a:p>
            <a:pPr indent="12700">
              <a:spcBef>
                <a:spcPts val="55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三.上帝的應許</a:t>
            </a:r>
            <a:r>
              <a:rPr spc="110"/>
              <a:t>（21-</a:t>
            </a:r>
            <a:r>
              <a:rPr spc="90"/>
              <a:t>26</a:t>
            </a:r>
            <a:r>
              <a:rPr spc="195"/>
              <a:t>節</a:t>
            </a:r>
            <a:r>
              <a:rPr spc="145"/>
              <a:t>）</a:t>
            </a:r>
          </a:p>
          <a:p>
            <a:pPr indent="292100">
              <a:spcBef>
                <a:spcPts val="1800"/>
              </a:spcBef>
              <a:tabLst>
                <a:tab pos="965200" algn="l"/>
              </a:tabLst>
              <a:defRPr spc="345" sz="32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23</a:t>
            </a:r>
            <a:r>
              <a:rPr spc="0"/>
              <a:t>	</a:t>
            </a:r>
            <a:r>
              <a:rPr spc="-15" sz="5400"/>
              <a:t>因我所屬、所侍奉的神，他的使者昨夜站</a:t>
            </a:r>
            <a:endParaRPr spc="582" sz="5400"/>
          </a:p>
          <a:p>
            <a:pPr marR="5080" indent="292100">
              <a:lnSpc>
                <a:spcPct val="101899"/>
              </a:lnSpc>
              <a:spcBef>
                <a:spcPts val="300"/>
              </a:spcBef>
              <a:tabLst>
                <a:tab pos="4737100" algn="l"/>
                <a:tab pos="5422900" algn="l"/>
              </a:tabLst>
              <a:defRPr spc="-10" sz="5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在我旁邊說</a:t>
            </a:r>
            <a:r>
              <a:rPr spc="-50"/>
              <a:t>：</a:t>
            </a:r>
            <a:r>
              <a:rPr spc="0"/>
              <a:t>	</a:t>
            </a:r>
            <a:r>
              <a:rPr spc="345" sz="3200"/>
              <a:t>24</a:t>
            </a:r>
            <a:r>
              <a:rPr spc="0" sz="3200"/>
              <a:t>	</a:t>
            </a:r>
            <a:r>
              <a:t>『保羅，不要害怕！你</a:t>
            </a:r>
            <a:r>
              <a:rPr spc="-50"/>
              <a:t>必</a:t>
            </a:r>
            <a:r>
              <a:t>定站在愷撒面前；並且與你同船的人，神</a:t>
            </a:r>
            <a:r>
              <a:rPr spc="-50"/>
              <a:t>都</a:t>
            </a:r>
            <a:r>
              <a:t>賜給你了。</a:t>
            </a:r>
            <a:r>
              <a:rPr spc="-50"/>
              <a:t>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199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object 4"/>
            <p:cNvSpPr/>
            <p:nvPr/>
          </p:nvSpPr>
          <p:spPr>
            <a:xfrm>
              <a:off x="2741289" y="2690621"/>
              <a:ext cx="12805419" cy="636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1" y="21600"/>
                  </a:moveTo>
                  <a:lnTo>
                    <a:pt x="819" y="21600"/>
                  </a:lnTo>
                  <a:lnTo>
                    <a:pt x="738" y="21592"/>
                  </a:lnTo>
                  <a:lnTo>
                    <a:pt x="659" y="21568"/>
                  </a:lnTo>
                  <a:lnTo>
                    <a:pt x="581" y="21529"/>
                  </a:lnTo>
                  <a:lnTo>
                    <a:pt x="506" y="21475"/>
                  </a:lnTo>
                  <a:lnTo>
                    <a:pt x="434" y="21406"/>
                  </a:lnTo>
                  <a:lnTo>
                    <a:pt x="365" y="21323"/>
                  </a:lnTo>
                  <a:lnTo>
                    <a:pt x="300" y="21227"/>
                  </a:lnTo>
                  <a:lnTo>
                    <a:pt x="240" y="21117"/>
                  </a:lnTo>
                  <a:lnTo>
                    <a:pt x="186" y="20996"/>
                  </a:lnTo>
                  <a:lnTo>
                    <a:pt x="138" y="20866"/>
                  </a:lnTo>
                  <a:lnTo>
                    <a:pt x="97" y="20728"/>
                  </a:lnTo>
                  <a:lnTo>
                    <a:pt x="62" y="20582"/>
                  </a:lnTo>
                  <a:lnTo>
                    <a:pt x="35" y="20431"/>
                  </a:lnTo>
                  <a:lnTo>
                    <a:pt x="16" y="20275"/>
                  </a:lnTo>
                  <a:lnTo>
                    <a:pt x="4" y="20115"/>
                  </a:lnTo>
                  <a:lnTo>
                    <a:pt x="0" y="19952"/>
                  </a:lnTo>
                  <a:lnTo>
                    <a:pt x="0" y="1648"/>
                  </a:lnTo>
                  <a:lnTo>
                    <a:pt x="4" y="1485"/>
                  </a:lnTo>
                  <a:lnTo>
                    <a:pt x="16" y="1325"/>
                  </a:lnTo>
                  <a:lnTo>
                    <a:pt x="35" y="1169"/>
                  </a:lnTo>
                  <a:lnTo>
                    <a:pt x="62" y="1018"/>
                  </a:lnTo>
                  <a:lnTo>
                    <a:pt x="97" y="872"/>
                  </a:lnTo>
                  <a:lnTo>
                    <a:pt x="138" y="734"/>
                  </a:lnTo>
                  <a:lnTo>
                    <a:pt x="186" y="604"/>
                  </a:lnTo>
                  <a:lnTo>
                    <a:pt x="240" y="483"/>
                  </a:lnTo>
                  <a:lnTo>
                    <a:pt x="300" y="373"/>
                  </a:lnTo>
                  <a:lnTo>
                    <a:pt x="365" y="277"/>
                  </a:lnTo>
                  <a:lnTo>
                    <a:pt x="434" y="194"/>
                  </a:lnTo>
                  <a:lnTo>
                    <a:pt x="506" y="125"/>
                  </a:lnTo>
                  <a:lnTo>
                    <a:pt x="581" y="71"/>
                  </a:lnTo>
                  <a:lnTo>
                    <a:pt x="659" y="32"/>
                  </a:lnTo>
                  <a:lnTo>
                    <a:pt x="738" y="8"/>
                  </a:lnTo>
                  <a:lnTo>
                    <a:pt x="819" y="0"/>
                  </a:lnTo>
                  <a:lnTo>
                    <a:pt x="20781" y="0"/>
                  </a:lnTo>
                  <a:lnTo>
                    <a:pt x="20862" y="8"/>
                  </a:lnTo>
                  <a:lnTo>
                    <a:pt x="20941" y="32"/>
                  </a:lnTo>
                  <a:lnTo>
                    <a:pt x="21019" y="71"/>
                  </a:lnTo>
                  <a:lnTo>
                    <a:pt x="21094" y="125"/>
                  </a:lnTo>
                  <a:lnTo>
                    <a:pt x="21166" y="194"/>
                  </a:lnTo>
                  <a:lnTo>
                    <a:pt x="21235" y="277"/>
                  </a:lnTo>
                  <a:lnTo>
                    <a:pt x="21300" y="373"/>
                  </a:lnTo>
                  <a:lnTo>
                    <a:pt x="21360" y="483"/>
                  </a:lnTo>
                  <a:lnTo>
                    <a:pt x="21414" y="604"/>
                  </a:lnTo>
                  <a:lnTo>
                    <a:pt x="21462" y="734"/>
                  </a:lnTo>
                  <a:lnTo>
                    <a:pt x="21503" y="872"/>
                  </a:lnTo>
                  <a:lnTo>
                    <a:pt x="21538" y="1018"/>
                  </a:lnTo>
                  <a:lnTo>
                    <a:pt x="21565" y="1169"/>
                  </a:lnTo>
                  <a:lnTo>
                    <a:pt x="21584" y="1325"/>
                  </a:lnTo>
                  <a:lnTo>
                    <a:pt x="21596" y="1485"/>
                  </a:lnTo>
                  <a:lnTo>
                    <a:pt x="21600" y="1648"/>
                  </a:lnTo>
                  <a:lnTo>
                    <a:pt x="21600" y="19952"/>
                  </a:lnTo>
                  <a:lnTo>
                    <a:pt x="21596" y="20115"/>
                  </a:lnTo>
                  <a:lnTo>
                    <a:pt x="21584" y="20275"/>
                  </a:lnTo>
                  <a:lnTo>
                    <a:pt x="21565" y="20431"/>
                  </a:lnTo>
                  <a:lnTo>
                    <a:pt x="21538" y="20582"/>
                  </a:lnTo>
                  <a:lnTo>
                    <a:pt x="21503" y="20728"/>
                  </a:lnTo>
                  <a:lnTo>
                    <a:pt x="21462" y="20866"/>
                  </a:lnTo>
                  <a:lnTo>
                    <a:pt x="21414" y="20996"/>
                  </a:lnTo>
                  <a:lnTo>
                    <a:pt x="21360" y="21117"/>
                  </a:lnTo>
                  <a:lnTo>
                    <a:pt x="21300" y="21227"/>
                  </a:lnTo>
                  <a:lnTo>
                    <a:pt x="21235" y="21323"/>
                  </a:lnTo>
                  <a:lnTo>
                    <a:pt x="21166" y="21406"/>
                  </a:lnTo>
                  <a:lnTo>
                    <a:pt x="21094" y="21475"/>
                  </a:lnTo>
                  <a:lnTo>
                    <a:pt x="21019" y="21529"/>
                  </a:lnTo>
                  <a:lnTo>
                    <a:pt x="20941" y="21568"/>
                  </a:lnTo>
                  <a:lnTo>
                    <a:pt x="20862" y="21592"/>
                  </a:lnTo>
                  <a:lnTo>
                    <a:pt x="20781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1" name="object 5"/>
            <p:cNvSpPr/>
            <p:nvPr/>
          </p:nvSpPr>
          <p:spPr>
            <a:xfrm>
              <a:off x="2741387" y="2690622"/>
              <a:ext cx="12799735" cy="636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9" y="0"/>
                  </a:moveTo>
                  <a:lnTo>
                    <a:pt x="20781" y="0"/>
                  </a:lnTo>
                  <a:lnTo>
                    <a:pt x="20862" y="8"/>
                  </a:lnTo>
                  <a:lnTo>
                    <a:pt x="20941" y="32"/>
                  </a:lnTo>
                  <a:lnTo>
                    <a:pt x="21019" y="71"/>
                  </a:lnTo>
                  <a:lnTo>
                    <a:pt x="21094" y="125"/>
                  </a:lnTo>
                  <a:lnTo>
                    <a:pt x="21166" y="194"/>
                  </a:lnTo>
                  <a:lnTo>
                    <a:pt x="21235" y="277"/>
                  </a:lnTo>
                  <a:lnTo>
                    <a:pt x="21300" y="373"/>
                  </a:lnTo>
                  <a:lnTo>
                    <a:pt x="21360" y="483"/>
                  </a:lnTo>
                  <a:lnTo>
                    <a:pt x="21414" y="604"/>
                  </a:lnTo>
                  <a:lnTo>
                    <a:pt x="21462" y="734"/>
                  </a:lnTo>
                  <a:lnTo>
                    <a:pt x="21503" y="872"/>
                  </a:lnTo>
                  <a:lnTo>
                    <a:pt x="21538" y="1018"/>
                  </a:lnTo>
                  <a:lnTo>
                    <a:pt x="21565" y="1169"/>
                  </a:lnTo>
                  <a:lnTo>
                    <a:pt x="21584" y="1325"/>
                  </a:lnTo>
                  <a:lnTo>
                    <a:pt x="21596" y="1485"/>
                  </a:lnTo>
                  <a:lnTo>
                    <a:pt x="21600" y="1648"/>
                  </a:lnTo>
                  <a:lnTo>
                    <a:pt x="21600" y="19952"/>
                  </a:lnTo>
                  <a:lnTo>
                    <a:pt x="21596" y="20115"/>
                  </a:lnTo>
                  <a:lnTo>
                    <a:pt x="21584" y="20275"/>
                  </a:lnTo>
                  <a:lnTo>
                    <a:pt x="21565" y="20431"/>
                  </a:lnTo>
                  <a:lnTo>
                    <a:pt x="21538" y="20582"/>
                  </a:lnTo>
                  <a:lnTo>
                    <a:pt x="21503" y="20728"/>
                  </a:lnTo>
                  <a:lnTo>
                    <a:pt x="21462" y="20866"/>
                  </a:lnTo>
                  <a:lnTo>
                    <a:pt x="21414" y="20996"/>
                  </a:lnTo>
                  <a:lnTo>
                    <a:pt x="21360" y="21117"/>
                  </a:lnTo>
                  <a:lnTo>
                    <a:pt x="21300" y="21227"/>
                  </a:lnTo>
                  <a:lnTo>
                    <a:pt x="21235" y="21323"/>
                  </a:lnTo>
                  <a:lnTo>
                    <a:pt x="21166" y="21406"/>
                  </a:lnTo>
                  <a:lnTo>
                    <a:pt x="21094" y="21475"/>
                  </a:lnTo>
                  <a:lnTo>
                    <a:pt x="21019" y="21529"/>
                  </a:lnTo>
                  <a:lnTo>
                    <a:pt x="20941" y="21568"/>
                  </a:lnTo>
                  <a:lnTo>
                    <a:pt x="20862" y="21592"/>
                  </a:lnTo>
                  <a:lnTo>
                    <a:pt x="20781" y="21600"/>
                  </a:lnTo>
                  <a:lnTo>
                    <a:pt x="819" y="21600"/>
                  </a:lnTo>
                  <a:lnTo>
                    <a:pt x="738" y="21592"/>
                  </a:lnTo>
                  <a:lnTo>
                    <a:pt x="659" y="21568"/>
                  </a:lnTo>
                  <a:lnTo>
                    <a:pt x="581" y="21529"/>
                  </a:lnTo>
                  <a:lnTo>
                    <a:pt x="506" y="21475"/>
                  </a:lnTo>
                  <a:lnTo>
                    <a:pt x="434" y="21406"/>
                  </a:lnTo>
                  <a:lnTo>
                    <a:pt x="365" y="21323"/>
                  </a:lnTo>
                  <a:lnTo>
                    <a:pt x="300" y="21227"/>
                  </a:lnTo>
                  <a:lnTo>
                    <a:pt x="240" y="21117"/>
                  </a:lnTo>
                  <a:lnTo>
                    <a:pt x="186" y="20996"/>
                  </a:lnTo>
                  <a:lnTo>
                    <a:pt x="138" y="20866"/>
                  </a:lnTo>
                  <a:lnTo>
                    <a:pt x="97" y="20728"/>
                  </a:lnTo>
                  <a:lnTo>
                    <a:pt x="62" y="20582"/>
                  </a:lnTo>
                  <a:lnTo>
                    <a:pt x="35" y="20431"/>
                  </a:lnTo>
                  <a:lnTo>
                    <a:pt x="16" y="20275"/>
                  </a:lnTo>
                  <a:lnTo>
                    <a:pt x="4" y="20115"/>
                  </a:lnTo>
                  <a:lnTo>
                    <a:pt x="0" y="19952"/>
                  </a:lnTo>
                  <a:lnTo>
                    <a:pt x="0" y="1648"/>
                  </a:lnTo>
                  <a:lnTo>
                    <a:pt x="4" y="1485"/>
                  </a:lnTo>
                  <a:lnTo>
                    <a:pt x="16" y="1325"/>
                  </a:lnTo>
                  <a:lnTo>
                    <a:pt x="35" y="1169"/>
                  </a:lnTo>
                  <a:lnTo>
                    <a:pt x="62" y="1018"/>
                  </a:lnTo>
                  <a:lnTo>
                    <a:pt x="97" y="872"/>
                  </a:lnTo>
                  <a:lnTo>
                    <a:pt x="138" y="734"/>
                  </a:lnTo>
                  <a:lnTo>
                    <a:pt x="186" y="604"/>
                  </a:lnTo>
                  <a:lnTo>
                    <a:pt x="240" y="483"/>
                  </a:lnTo>
                  <a:lnTo>
                    <a:pt x="300" y="373"/>
                  </a:lnTo>
                  <a:lnTo>
                    <a:pt x="365" y="277"/>
                  </a:lnTo>
                  <a:lnTo>
                    <a:pt x="434" y="194"/>
                  </a:lnTo>
                  <a:lnTo>
                    <a:pt x="506" y="125"/>
                  </a:lnTo>
                  <a:lnTo>
                    <a:pt x="581" y="71"/>
                  </a:lnTo>
                  <a:lnTo>
                    <a:pt x="659" y="32"/>
                  </a:lnTo>
                  <a:lnTo>
                    <a:pt x="738" y="8"/>
                  </a:lnTo>
                  <a:lnTo>
                    <a:pt x="819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3" name="object 6"/>
          <p:cNvSpPr txBox="1"/>
          <p:nvPr>
            <p:ph type="title"/>
          </p:nvPr>
        </p:nvSpPr>
        <p:spPr>
          <a:xfrm>
            <a:off x="2541828" y="924591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204" name="object 7"/>
          <p:cNvSpPr txBox="1"/>
          <p:nvPr/>
        </p:nvSpPr>
        <p:spPr>
          <a:xfrm>
            <a:off x="2939519" y="3519003"/>
            <a:ext cx="12463782" cy="3008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04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四.保羅阻擋水手逃走</a:t>
            </a:r>
            <a:r>
              <a:rPr spc="70"/>
              <a:t>（27-</a:t>
            </a:r>
            <a:r>
              <a:rPr spc="60"/>
              <a:t>32</a:t>
            </a:r>
            <a:r>
              <a:rPr spc="130"/>
              <a:t>節</a:t>
            </a:r>
            <a:r>
              <a:rPr spc="80"/>
              <a:t>）</a:t>
            </a:r>
          </a:p>
          <a:p>
            <a:pPr>
              <a:spcBef>
                <a:spcPts val="1300"/>
              </a:spcBef>
              <a:defRPr sz="6600">
                <a:latin typeface="PMingLiU"/>
                <a:ea typeface="PMingLiU"/>
                <a:cs typeface="PMingLiU"/>
                <a:sym typeface="PMingLiU"/>
              </a:defRPr>
            </a:pPr>
          </a:p>
          <a:p>
            <a:pPr indent="12700"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五.謝飯的榜樣</a:t>
            </a:r>
            <a:r>
              <a:rPr spc="110"/>
              <a:t>（33-</a:t>
            </a:r>
            <a:r>
              <a:rPr spc="90"/>
              <a:t>38</a:t>
            </a:r>
            <a:r>
              <a:rPr spc="195"/>
              <a:t>節</a:t>
            </a:r>
            <a:r>
              <a:rPr spc="145"/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object 2"/>
          <p:cNvGrpSpPr/>
          <p:nvPr/>
        </p:nvGrpSpPr>
        <p:grpSpPr>
          <a:xfrm>
            <a:off x="1409908" y="1673595"/>
            <a:ext cx="15465765" cy="7992769"/>
            <a:chOff x="0" y="0"/>
            <a:chExt cx="15465764" cy="7992768"/>
          </a:xfrm>
        </p:grpSpPr>
        <p:sp>
          <p:nvSpPr>
            <p:cNvPr id="206" name="object 3"/>
            <p:cNvSpPr/>
            <p:nvPr/>
          </p:nvSpPr>
          <p:spPr>
            <a:xfrm>
              <a:off x="0" y="0"/>
              <a:ext cx="15454769" cy="79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7" name="object 4"/>
            <p:cNvSpPr/>
            <p:nvPr/>
          </p:nvSpPr>
          <p:spPr>
            <a:xfrm>
              <a:off x="86" y="0"/>
              <a:ext cx="15465679" cy="799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8" y="0"/>
                  </a:moveTo>
                  <a:lnTo>
                    <a:pt x="20922" y="0"/>
                  </a:lnTo>
                  <a:lnTo>
                    <a:pt x="20989" y="6"/>
                  </a:lnTo>
                  <a:lnTo>
                    <a:pt x="21055" y="25"/>
                  </a:lnTo>
                  <a:lnTo>
                    <a:pt x="21119" y="57"/>
                  </a:lnTo>
                  <a:lnTo>
                    <a:pt x="21181" y="100"/>
                  </a:lnTo>
                  <a:lnTo>
                    <a:pt x="21241" y="155"/>
                  </a:lnTo>
                  <a:lnTo>
                    <a:pt x="21298" y="221"/>
                  </a:lnTo>
                  <a:lnTo>
                    <a:pt x="21352" y="297"/>
                  </a:lnTo>
                  <a:lnTo>
                    <a:pt x="21401" y="385"/>
                  </a:lnTo>
                  <a:lnTo>
                    <a:pt x="21446" y="481"/>
                  </a:lnTo>
                  <a:lnTo>
                    <a:pt x="21486" y="584"/>
                  </a:lnTo>
                  <a:lnTo>
                    <a:pt x="21520" y="695"/>
                  </a:lnTo>
                  <a:lnTo>
                    <a:pt x="21548" y="810"/>
                  </a:lnTo>
                  <a:lnTo>
                    <a:pt x="21571" y="931"/>
                  </a:lnTo>
                  <a:lnTo>
                    <a:pt x="21587" y="1055"/>
                  </a:lnTo>
                  <a:lnTo>
                    <a:pt x="21597" y="1183"/>
                  </a:lnTo>
                  <a:lnTo>
                    <a:pt x="21600" y="1313"/>
                  </a:lnTo>
                  <a:lnTo>
                    <a:pt x="21600" y="20287"/>
                  </a:lnTo>
                  <a:lnTo>
                    <a:pt x="21597" y="20417"/>
                  </a:lnTo>
                  <a:lnTo>
                    <a:pt x="21587" y="20545"/>
                  </a:lnTo>
                  <a:lnTo>
                    <a:pt x="21571" y="20669"/>
                  </a:lnTo>
                  <a:lnTo>
                    <a:pt x="21548" y="20790"/>
                  </a:lnTo>
                  <a:lnTo>
                    <a:pt x="21520" y="20905"/>
                  </a:lnTo>
                  <a:lnTo>
                    <a:pt x="21486" y="21016"/>
                  </a:lnTo>
                  <a:lnTo>
                    <a:pt x="21446" y="21119"/>
                  </a:lnTo>
                  <a:lnTo>
                    <a:pt x="21401" y="21215"/>
                  </a:lnTo>
                  <a:lnTo>
                    <a:pt x="21352" y="21303"/>
                  </a:lnTo>
                  <a:lnTo>
                    <a:pt x="21298" y="21379"/>
                  </a:lnTo>
                  <a:lnTo>
                    <a:pt x="21241" y="21445"/>
                  </a:lnTo>
                  <a:lnTo>
                    <a:pt x="21181" y="21500"/>
                  </a:lnTo>
                  <a:lnTo>
                    <a:pt x="21119" y="21543"/>
                  </a:lnTo>
                  <a:lnTo>
                    <a:pt x="21055" y="21575"/>
                  </a:lnTo>
                  <a:lnTo>
                    <a:pt x="20989" y="21594"/>
                  </a:lnTo>
                  <a:lnTo>
                    <a:pt x="20922" y="21600"/>
                  </a:lnTo>
                  <a:lnTo>
                    <a:pt x="678" y="21600"/>
                  </a:lnTo>
                  <a:lnTo>
                    <a:pt x="611" y="21594"/>
                  </a:lnTo>
                  <a:lnTo>
                    <a:pt x="545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8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8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5" y="25"/>
                  </a:lnTo>
                  <a:lnTo>
                    <a:pt x="611" y="6"/>
                  </a:lnTo>
                  <a:lnTo>
                    <a:pt x="678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09" name="object 5"/>
          <p:cNvSpPr txBox="1"/>
          <p:nvPr>
            <p:ph type="title"/>
          </p:nvPr>
        </p:nvSpPr>
        <p:spPr>
          <a:xfrm>
            <a:off x="2541775" y="393731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210" name="object 6"/>
          <p:cNvSpPr txBox="1"/>
          <p:nvPr/>
        </p:nvSpPr>
        <p:spPr>
          <a:xfrm>
            <a:off x="2177218" y="1836621"/>
            <a:ext cx="13900151" cy="6985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37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六.眾人的獲救</a:t>
            </a:r>
            <a:r>
              <a:rPr spc="110"/>
              <a:t>（39-</a:t>
            </a:r>
            <a:r>
              <a:rPr spc="90"/>
              <a:t>44</a:t>
            </a:r>
            <a:r>
              <a:rPr spc="195"/>
              <a:t>節</a:t>
            </a:r>
            <a:r>
              <a:rPr spc="145"/>
              <a:t>）</a:t>
            </a:r>
          </a:p>
          <a:p>
            <a:pPr marL="680084" indent="-506094">
              <a:spcBef>
                <a:spcPts val="2100"/>
              </a:spcBef>
              <a:buSzPct val="60000"/>
              <a:buAutoNum type="arabicPeriod" startAt="37"/>
              <a:tabLst>
                <a:tab pos="6731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我們在船上的共有二百七十六個人。</a:t>
            </a:r>
          </a:p>
          <a:p>
            <a:pPr marL="680084" indent="-506094">
              <a:spcBef>
                <a:spcPts val="1200"/>
              </a:spcBef>
              <a:buSzPct val="60000"/>
              <a:buAutoNum type="arabicPeriod" startAt="37"/>
              <a:tabLst>
                <a:tab pos="6731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他們吃飽了，就把船上的麥子拋在海裡，為要叫船輕一點。</a:t>
            </a:r>
          </a:p>
          <a:p>
            <a:pPr marL="680084" marR="5080" indent="-506094">
              <a:lnSpc>
                <a:spcPts val="6000"/>
              </a:lnSpc>
              <a:spcBef>
                <a:spcPts val="400"/>
              </a:spcBef>
              <a:buSzPct val="60000"/>
              <a:buAutoNum type="arabicPeriod" startAt="37"/>
              <a:tabLst>
                <a:tab pos="6731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到了天亮，他們不認識那地方，但見一個海灣有岸可登，就商議能把船攏進去不能。</a:t>
            </a:r>
          </a:p>
          <a:p>
            <a:pPr marL="680084" indent="-506094">
              <a:spcBef>
                <a:spcPts val="300"/>
              </a:spcBef>
              <a:buSzPct val="60000"/>
              <a:buAutoNum type="arabicPeriod" startAt="37"/>
              <a:tabLst>
                <a:tab pos="6731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於是砍斷纜索，棄錨在海裡，同時也鬆開舵繩，拉起頭篷，</a:t>
            </a:r>
          </a:p>
          <a:p>
            <a:pPr indent="173989">
              <a:spcBef>
                <a:spcPts val="1200"/>
              </a:spcBef>
              <a:defRPr spc="-19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順著風向岸行去。</a:t>
            </a:r>
          </a:p>
          <a:p>
            <a:pPr marL="680084" indent="-506094">
              <a:spcBef>
                <a:spcPts val="700"/>
              </a:spcBef>
              <a:buSzPct val="60000"/>
              <a:buAutoNum type="arabicPeriod" startAt="41"/>
              <a:tabLst>
                <a:tab pos="6731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但遇著兩水夾流的地方，就把船擱了淺，船頭膠住不動，船</a:t>
            </a:r>
          </a:p>
          <a:p>
            <a:pPr indent="173989">
              <a:spcBef>
                <a:spcPts val="1200"/>
              </a:spcBef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尾被浪的猛力衝壞。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object 2"/>
          <p:cNvGrpSpPr/>
          <p:nvPr/>
        </p:nvGrpSpPr>
        <p:grpSpPr>
          <a:xfrm>
            <a:off x="1409908" y="1673595"/>
            <a:ext cx="15465765" cy="7992769"/>
            <a:chOff x="0" y="0"/>
            <a:chExt cx="15465764" cy="7992768"/>
          </a:xfrm>
        </p:grpSpPr>
        <p:sp>
          <p:nvSpPr>
            <p:cNvPr id="212" name="object 3"/>
            <p:cNvSpPr/>
            <p:nvPr/>
          </p:nvSpPr>
          <p:spPr>
            <a:xfrm>
              <a:off x="0" y="0"/>
              <a:ext cx="15454769" cy="79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3" name="object 4"/>
            <p:cNvSpPr/>
            <p:nvPr/>
          </p:nvSpPr>
          <p:spPr>
            <a:xfrm>
              <a:off x="86" y="0"/>
              <a:ext cx="15465679" cy="799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8" y="0"/>
                  </a:moveTo>
                  <a:lnTo>
                    <a:pt x="20922" y="0"/>
                  </a:lnTo>
                  <a:lnTo>
                    <a:pt x="20989" y="6"/>
                  </a:lnTo>
                  <a:lnTo>
                    <a:pt x="21055" y="25"/>
                  </a:lnTo>
                  <a:lnTo>
                    <a:pt x="21119" y="57"/>
                  </a:lnTo>
                  <a:lnTo>
                    <a:pt x="21181" y="100"/>
                  </a:lnTo>
                  <a:lnTo>
                    <a:pt x="21241" y="155"/>
                  </a:lnTo>
                  <a:lnTo>
                    <a:pt x="21298" y="221"/>
                  </a:lnTo>
                  <a:lnTo>
                    <a:pt x="21352" y="297"/>
                  </a:lnTo>
                  <a:lnTo>
                    <a:pt x="21401" y="385"/>
                  </a:lnTo>
                  <a:lnTo>
                    <a:pt x="21446" y="481"/>
                  </a:lnTo>
                  <a:lnTo>
                    <a:pt x="21486" y="584"/>
                  </a:lnTo>
                  <a:lnTo>
                    <a:pt x="21520" y="695"/>
                  </a:lnTo>
                  <a:lnTo>
                    <a:pt x="21548" y="810"/>
                  </a:lnTo>
                  <a:lnTo>
                    <a:pt x="21571" y="931"/>
                  </a:lnTo>
                  <a:lnTo>
                    <a:pt x="21587" y="1055"/>
                  </a:lnTo>
                  <a:lnTo>
                    <a:pt x="21597" y="1183"/>
                  </a:lnTo>
                  <a:lnTo>
                    <a:pt x="21600" y="1313"/>
                  </a:lnTo>
                  <a:lnTo>
                    <a:pt x="21600" y="20287"/>
                  </a:lnTo>
                  <a:lnTo>
                    <a:pt x="21597" y="20417"/>
                  </a:lnTo>
                  <a:lnTo>
                    <a:pt x="21587" y="20545"/>
                  </a:lnTo>
                  <a:lnTo>
                    <a:pt x="21571" y="20669"/>
                  </a:lnTo>
                  <a:lnTo>
                    <a:pt x="21548" y="20790"/>
                  </a:lnTo>
                  <a:lnTo>
                    <a:pt x="21520" y="20905"/>
                  </a:lnTo>
                  <a:lnTo>
                    <a:pt x="21486" y="21016"/>
                  </a:lnTo>
                  <a:lnTo>
                    <a:pt x="21446" y="21119"/>
                  </a:lnTo>
                  <a:lnTo>
                    <a:pt x="21401" y="21215"/>
                  </a:lnTo>
                  <a:lnTo>
                    <a:pt x="21352" y="21303"/>
                  </a:lnTo>
                  <a:lnTo>
                    <a:pt x="21298" y="21379"/>
                  </a:lnTo>
                  <a:lnTo>
                    <a:pt x="21241" y="21445"/>
                  </a:lnTo>
                  <a:lnTo>
                    <a:pt x="21181" y="21500"/>
                  </a:lnTo>
                  <a:lnTo>
                    <a:pt x="21119" y="21543"/>
                  </a:lnTo>
                  <a:lnTo>
                    <a:pt x="21055" y="21575"/>
                  </a:lnTo>
                  <a:lnTo>
                    <a:pt x="20989" y="21594"/>
                  </a:lnTo>
                  <a:lnTo>
                    <a:pt x="20922" y="21600"/>
                  </a:lnTo>
                  <a:lnTo>
                    <a:pt x="678" y="21600"/>
                  </a:lnTo>
                  <a:lnTo>
                    <a:pt x="611" y="21594"/>
                  </a:lnTo>
                  <a:lnTo>
                    <a:pt x="545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8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8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5" y="25"/>
                  </a:lnTo>
                  <a:lnTo>
                    <a:pt x="611" y="6"/>
                  </a:lnTo>
                  <a:lnTo>
                    <a:pt x="678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15" name="object 5"/>
          <p:cNvSpPr txBox="1"/>
          <p:nvPr>
            <p:ph type="title"/>
          </p:nvPr>
        </p:nvSpPr>
        <p:spPr>
          <a:xfrm>
            <a:off x="2541775" y="507767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216" name="object 6"/>
          <p:cNvSpPr txBox="1"/>
          <p:nvPr/>
        </p:nvSpPr>
        <p:spPr>
          <a:xfrm>
            <a:off x="2866090" y="3830423"/>
            <a:ext cx="12315192" cy="3800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68959" indent="-556259">
              <a:spcBef>
                <a:spcPts val="1300"/>
              </a:spcBef>
              <a:buSzPct val="59090"/>
              <a:buAutoNum type="arabicPeriod" startAt="42"/>
              <a:tabLst>
                <a:tab pos="5588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兵丁的意思要把囚犯殺了，恐怕有洑水脫逃的。</a:t>
            </a:r>
          </a:p>
          <a:p>
            <a:pPr marL="568959" marR="5080" indent="-556259">
              <a:lnSpc>
                <a:spcPts val="6500"/>
              </a:lnSpc>
              <a:spcBef>
                <a:spcPts val="400"/>
              </a:spcBef>
              <a:buSzPct val="59090"/>
              <a:buAutoNum type="arabicPeriod" startAt="42"/>
              <a:tabLst>
                <a:tab pos="5588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但百夫長要救保羅，不准他們任意而行，就吩咐會洑水的跳下水去先上岸，</a:t>
            </a:r>
          </a:p>
          <a:p>
            <a:pPr marL="568959" indent="-556259">
              <a:spcBef>
                <a:spcPts val="300"/>
              </a:spcBef>
              <a:buSzPct val="59090"/>
              <a:buAutoNum type="arabicPeriod" startAt="42"/>
              <a:tabLst>
                <a:tab pos="5588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其餘的人可以用板子或船上的零碎東西上岸。這</a:t>
            </a:r>
          </a:p>
          <a:p>
            <a:pPr indent="12700">
              <a:spcBef>
                <a:spcPts val="1200"/>
              </a:spcBef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樣，眾人都得了救，上了岸。</a:t>
            </a:r>
          </a:p>
        </p:txBody>
      </p:sp>
      <p:sp>
        <p:nvSpPr>
          <p:cNvPr id="217" name="object 7"/>
          <p:cNvSpPr txBox="1"/>
          <p:nvPr/>
        </p:nvSpPr>
        <p:spPr>
          <a:xfrm>
            <a:off x="2001228" y="2206543"/>
            <a:ext cx="9949182" cy="836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pc="160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六.眾人的獲救</a:t>
            </a:r>
            <a:r>
              <a:rPr spc="110"/>
              <a:t>（39-</a:t>
            </a:r>
            <a:r>
              <a:rPr spc="90"/>
              <a:t>44</a:t>
            </a:r>
            <a:r>
              <a:rPr spc="195"/>
              <a:t>節</a:t>
            </a:r>
            <a:r>
              <a:rPr spc="145"/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219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object 4"/>
            <p:cNvSpPr/>
            <p:nvPr/>
          </p:nvSpPr>
          <p:spPr>
            <a:xfrm>
              <a:off x="1409908" y="1673595"/>
              <a:ext cx="15454769" cy="79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21" name="object 5"/>
            <p:cNvSpPr/>
            <p:nvPr/>
          </p:nvSpPr>
          <p:spPr>
            <a:xfrm>
              <a:off x="1409994" y="1673595"/>
              <a:ext cx="15465680" cy="799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8" y="0"/>
                  </a:moveTo>
                  <a:lnTo>
                    <a:pt x="20922" y="0"/>
                  </a:lnTo>
                  <a:lnTo>
                    <a:pt x="20989" y="6"/>
                  </a:lnTo>
                  <a:lnTo>
                    <a:pt x="21055" y="25"/>
                  </a:lnTo>
                  <a:lnTo>
                    <a:pt x="21119" y="57"/>
                  </a:lnTo>
                  <a:lnTo>
                    <a:pt x="21181" y="100"/>
                  </a:lnTo>
                  <a:lnTo>
                    <a:pt x="21241" y="155"/>
                  </a:lnTo>
                  <a:lnTo>
                    <a:pt x="21298" y="221"/>
                  </a:lnTo>
                  <a:lnTo>
                    <a:pt x="21352" y="297"/>
                  </a:lnTo>
                  <a:lnTo>
                    <a:pt x="21401" y="385"/>
                  </a:lnTo>
                  <a:lnTo>
                    <a:pt x="21446" y="481"/>
                  </a:lnTo>
                  <a:lnTo>
                    <a:pt x="21486" y="584"/>
                  </a:lnTo>
                  <a:lnTo>
                    <a:pt x="21520" y="695"/>
                  </a:lnTo>
                  <a:lnTo>
                    <a:pt x="21548" y="810"/>
                  </a:lnTo>
                  <a:lnTo>
                    <a:pt x="21571" y="931"/>
                  </a:lnTo>
                  <a:lnTo>
                    <a:pt x="21587" y="1055"/>
                  </a:lnTo>
                  <a:lnTo>
                    <a:pt x="21597" y="1183"/>
                  </a:lnTo>
                  <a:lnTo>
                    <a:pt x="21600" y="1313"/>
                  </a:lnTo>
                  <a:lnTo>
                    <a:pt x="21600" y="20287"/>
                  </a:lnTo>
                  <a:lnTo>
                    <a:pt x="21597" y="20417"/>
                  </a:lnTo>
                  <a:lnTo>
                    <a:pt x="21587" y="20545"/>
                  </a:lnTo>
                  <a:lnTo>
                    <a:pt x="21571" y="20669"/>
                  </a:lnTo>
                  <a:lnTo>
                    <a:pt x="21548" y="20790"/>
                  </a:lnTo>
                  <a:lnTo>
                    <a:pt x="21520" y="20905"/>
                  </a:lnTo>
                  <a:lnTo>
                    <a:pt x="21486" y="21016"/>
                  </a:lnTo>
                  <a:lnTo>
                    <a:pt x="21446" y="21119"/>
                  </a:lnTo>
                  <a:lnTo>
                    <a:pt x="21401" y="21215"/>
                  </a:lnTo>
                  <a:lnTo>
                    <a:pt x="21352" y="21303"/>
                  </a:lnTo>
                  <a:lnTo>
                    <a:pt x="21298" y="21379"/>
                  </a:lnTo>
                  <a:lnTo>
                    <a:pt x="21241" y="21445"/>
                  </a:lnTo>
                  <a:lnTo>
                    <a:pt x="21181" y="21500"/>
                  </a:lnTo>
                  <a:lnTo>
                    <a:pt x="21119" y="21543"/>
                  </a:lnTo>
                  <a:lnTo>
                    <a:pt x="21055" y="21575"/>
                  </a:lnTo>
                  <a:lnTo>
                    <a:pt x="20989" y="21594"/>
                  </a:lnTo>
                  <a:lnTo>
                    <a:pt x="20922" y="21600"/>
                  </a:lnTo>
                  <a:lnTo>
                    <a:pt x="678" y="21600"/>
                  </a:lnTo>
                  <a:lnTo>
                    <a:pt x="611" y="21594"/>
                  </a:lnTo>
                  <a:lnTo>
                    <a:pt x="545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8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8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5" y="25"/>
                  </a:lnTo>
                  <a:lnTo>
                    <a:pt x="611" y="6"/>
                  </a:lnTo>
                  <a:lnTo>
                    <a:pt x="678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23" name="object 6"/>
          <p:cNvSpPr txBox="1"/>
          <p:nvPr>
            <p:ph type="title"/>
          </p:nvPr>
        </p:nvSpPr>
        <p:spPr>
          <a:xfrm>
            <a:off x="2541775" y="507767"/>
            <a:ext cx="1320482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76454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27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章保羅遭遇海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難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神保守眾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人</a:t>
            </a:r>
          </a:p>
        </p:txBody>
      </p:sp>
      <p:sp>
        <p:nvSpPr>
          <p:cNvPr id="224" name="object 7"/>
          <p:cNvSpPr txBox="1"/>
          <p:nvPr/>
        </p:nvSpPr>
        <p:spPr>
          <a:xfrm>
            <a:off x="2210218" y="2119041"/>
            <a:ext cx="13714732" cy="662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9800"/>
              </a:lnSpc>
              <a:spcBef>
                <a:spcPts val="100"/>
              </a:spcBef>
              <a:defRPr spc="114" sz="48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Q1</a:t>
            </a:r>
            <a:r>
              <a:rPr spc="-15"/>
              <a:t>.非斯都定了規，叫保羅登船往義大利去，神怎樣</a:t>
            </a:r>
            <a:r>
              <a:rPr spc="-20"/>
              <a:t>一路幫助保羅？</a:t>
            </a:r>
          </a:p>
          <a:p>
            <a:pPr marR="5080" indent="12700">
              <a:lnSpc>
                <a:spcPct val="119800"/>
              </a:lnSpc>
              <a:defRPr spc="114" sz="48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Q2</a:t>
            </a:r>
            <a:r>
              <a:rPr spc="-15"/>
              <a:t>.保羅被押解去羅馬的行程中，經歷地中海的狂浪危急時，他如何從一名聽命的囚犯，變成發預言的</a:t>
            </a:r>
            <a:r>
              <a:rPr spc="-20"/>
              <a:t>救難英雄？</a:t>
            </a:r>
          </a:p>
          <a:p>
            <a:pPr marR="5080" indent="12700">
              <a:lnSpc>
                <a:spcPct val="119800"/>
              </a:lnSpc>
              <a:defRPr spc="114" sz="48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Q3</a:t>
            </a:r>
            <a:r>
              <a:rPr spc="-15"/>
              <a:t>.從這章經文中，你認為在危險的處境中，努力想辦法解決問題有錯嗎？要如何在「倚靠神」與「盡己力」兩者之間取得平衡？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object 2"/>
          <p:cNvGrpSpPr/>
          <p:nvPr/>
        </p:nvGrpSpPr>
        <p:grpSpPr>
          <a:xfrm>
            <a:off x="1578386" y="2872972"/>
            <a:ext cx="15153827" cy="7105182"/>
            <a:chOff x="0" y="0"/>
            <a:chExt cx="15153825" cy="7105180"/>
          </a:xfrm>
        </p:grpSpPr>
        <p:sp>
          <p:nvSpPr>
            <p:cNvPr id="86" name="object 3"/>
            <p:cNvSpPr/>
            <p:nvPr/>
          </p:nvSpPr>
          <p:spPr>
            <a:xfrm>
              <a:off x="0" y="0"/>
              <a:ext cx="15153826" cy="710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08" y="21600"/>
                  </a:move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87" name="object 4"/>
            <p:cNvSpPr/>
            <p:nvPr/>
          </p:nvSpPr>
          <p:spPr>
            <a:xfrm>
              <a:off x="60" y="0"/>
              <a:ext cx="15153557" cy="710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" y="0"/>
                  </a:move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89" name="object 5"/>
          <p:cNvSpPr txBox="1"/>
          <p:nvPr>
            <p:ph type="title"/>
          </p:nvPr>
        </p:nvSpPr>
        <p:spPr>
          <a:xfrm>
            <a:off x="1654342" y="924591"/>
            <a:ext cx="1500187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25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保羅向非斯都與亞基帕王申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訴</a:t>
            </a:r>
          </a:p>
        </p:txBody>
      </p:sp>
      <p:sp>
        <p:nvSpPr>
          <p:cNvPr id="90" name="object 6"/>
          <p:cNvSpPr txBox="1"/>
          <p:nvPr/>
        </p:nvSpPr>
        <p:spPr>
          <a:xfrm>
            <a:off x="2366822" y="3510895"/>
            <a:ext cx="13419457" cy="4506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700"/>
              </a:spcBef>
              <a:tabLst>
                <a:tab pos="6362700" algn="l"/>
              </a:tabLst>
              <a:defRPr spc="405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一</a:t>
            </a:r>
            <a:r>
              <a:rPr spc="360"/>
              <a:t>.</a:t>
            </a:r>
            <a:r>
              <a:t>堅決上訴該</a:t>
            </a:r>
            <a:r>
              <a:rPr spc="-50"/>
              <a:t>撒</a:t>
            </a:r>
            <a:r>
              <a:rPr spc="0"/>
              <a:t>	</a:t>
            </a:r>
            <a:r>
              <a:rPr spc="570"/>
              <a:t>（1-</a:t>
            </a:r>
            <a:r>
              <a:rPr spc="1050"/>
              <a:t>12</a:t>
            </a:r>
            <a:r>
              <a:t>節</a:t>
            </a:r>
            <a:r>
              <a:rPr spc="-50"/>
              <a:t>）</a:t>
            </a:r>
          </a:p>
          <a:p>
            <a:pPr marR="5080" indent="12700">
              <a:lnSpc>
                <a:spcPct val="101000"/>
              </a:lnSpc>
              <a:spcBef>
                <a:spcPts val="500"/>
              </a:spcBef>
              <a:defRPr spc="-10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非斯都雖然試圖討好猶太人</a:t>
            </a:r>
            <a:r>
              <a:rPr spc="315"/>
              <a:t>（9</a:t>
            </a:r>
            <a:r>
              <a:t>節），</a:t>
            </a:r>
            <a:r>
              <a:rPr spc="-50"/>
              <a:t>但</a:t>
            </a:r>
            <a:r>
              <a:rPr spc="-15"/>
              <a:t>也不敢貿然承擔保羅回耶路撒冷的風險</a:t>
            </a:r>
          </a:p>
          <a:p>
            <a:pPr marR="5080" indent="12700">
              <a:lnSpc>
                <a:spcPct val="101000"/>
              </a:lnSpc>
              <a:defRPr spc="315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（3</a:t>
            </a:r>
            <a:r>
              <a:rPr spc="-10"/>
              <a:t>節）</a:t>
            </a:r>
            <a:r>
              <a:rPr spc="-15"/>
              <a:t>。聰明的保羅以羅馬公民權利來解套，堅決要上訴到羅馬該撒面前。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使徒行傳25-28章.jpg" descr="使徒行傳25-28章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"/>
            <a:ext cx="18288001" cy="1028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22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1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229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30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32" name="object 5"/>
            <p:cNvSpPr/>
            <p:nvPr/>
          </p:nvSpPr>
          <p:spPr>
            <a:xfrm>
              <a:off x="1409908" y="1673595"/>
              <a:ext cx="15454769" cy="79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34" name="object 6"/>
          <p:cNvSpPr/>
          <p:nvPr/>
        </p:nvSpPr>
        <p:spPr>
          <a:xfrm>
            <a:off x="1409995" y="1673595"/>
            <a:ext cx="15465679" cy="799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8" y="0"/>
                </a:moveTo>
                <a:lnTo>
                  <a:pt x="20922" y="0"/>
                </a:lnTo>
                <a:lnTo>
                  <a:pt x="20989" y="6"/>
                </a:lnTo>
                <a:lnTo>
                  <a:pt x="21055" y="25"/>
                </a:lnTo>
                <a:lnTo>
                  <a:pt x="21119" y="57"/>
                </a:lnTo>
                <a:lnTo>
                  <a:pt x="21181" y="100"/>
                </a:lnTo>
                <a:lnTo>
                  <a:pt x="21241" y="155"/>
                </a:lnTo>
                <a:lnTo>
                  <a:pt x="21298" y="221"/>
                </a:lnTo>
                <a:lnTo>
                  <a:pt x="21352" y="297"/>
                </a:lnTo>
                <a:lnTo>
                  <a:pt x="21401" y="385"/>
                </a:lnTo>
                <a:lnTo>
                  <a:pt x="21446" y="481"/>
                </a:lnTo>
                <a:lnTo>
                  <a:pt x="21486" y="584"/>
                </a:lnTo>
                <a:lnTo>
                  <a:pt x="21520" y="695"/>
                </a:lnTo>
                <a:lnTo>
                  <a:pt x="21548" y="810"/>
                </a:lnTo>
                <a:lnTo>
                  <a:pt x="21571" y="931"/>
                </a:lnTo>
                <a:lnTo>
                  <a:pt x="21587" y="1055"/>
                </a:lnTo>
                <a:lnTo>
                  <a:pt x="21597" y="1183"/>
                </a:lnTo>
                <a:lnTo>
                  <a:pt x="21600" y="1313"/>
                </a:lnTo>
                <a:lnTo>
                  <a:pt x="21600" y="20287"/>
                </a:lnTo>
                <a:lnTo>
                  <a:pt x="21597" y="20417"/>
                </a:lnTo>
                <a:lnTo>
                  <a:pt x="21587" y="20545"/>
                </a:lnTo>
                <a:lnTo>
                  <a:pt x="21571" y="20669"/>
                </a:lnTo>
                <a:lnTo>
                  <a:pt x="21548" y="20790"/>
                </a:lnTo>
                <a:lnTo>
                  <a:pt x="21520" y="20905"/>
                </a:lnTo>
                <a:lnTo>
                  <a:pt x="21486" y="21016"/>
                </a:lnTo>
                <a:lnTo>
                  <a:pt x="21446" y="21119"/>
                </a:lnTo>
                <a:lnTo>
                  <a:pt x="21401" y="21215"/>
                </a:lnTo>
                <a:lnTo>
                  <a:pt x="21352" y="21303"/>
                </a:lnTo>
                <a:lnTo>
                  <a:pt x="21298" y="21379"/>
                </a:lnTo>
                <a:lnTo>
                  <a:pt x="21241" y="21445"/>
                </a:lnTo>
                <a:lnTo>
                  <a:pt x="21181" y="21500"/>
                </a:lnTo>
                <a:lnTo>
                  <a:pt x="21119" y="21543"/>
                </a:lnTo>
                <a:lnTo>
                  <a:pt x="21055" y="21575"/>
                </a:lnTo>
                <a:lnTo>
                  <a:pt x="20989" y="21594"/>
                </a:lnTo>
                <a:lnTo>
                  <a:pt x="20922" y="21600"/>
                </a:lnTo>
                <a:lnTo>
                  <a:pt x="678" y="21600"/>
                </a:lnTo>
                <a:lnTo>
                  <a:pt x="611" y="21594"/>
                </a:lnTo>
                <a:lnTo>
                  <a:pt x="545" y="21575"/>
                </a:lnTo>
                <a:lnTo>
                  <a:pt x="481" y="21543"/>
                </a:lnTo>
                <a:lnTo>
                  <a:pt x="419" y="21500"/>
                </a:lnTo>
                <a:lnTo>
                  <a:pt x="359" y="21445"/>
                </a:lnTo>
                <a:lnTo>
                  <a:pt x="302" y="21379"/>
                </a:lnTo>
                <a:lnTo>
                  <a:pt x="248" y="21303"/>
                </a:lnTo>
                <a:lnTo>
                  <a:pt x="199" y="21215"/>
                </a:lnTo>
                <a:lnTo>
                  <a:pt x="154" y="21119"/>
                </a:lnTo>
                <a:lnTo>
                  <a:pt x="114" y="21016"/>
                </a:lnTo>
                <a:lnTo>
                  <a:pt x="80" y="20905"/>
                </a:lnTo>
                <a:lnTo>
                  <a:pt x="52" y="20790"/>
                </a:lnTo>
                <a:lnTo>
                  <a:pt x="29" y="20669"/>
                </a:lnTo>
                <a:lnTo>
                  <a:pt x="13" y="20545"/>
                </a:lnTo>
                <a:lnTo>
                  <a:pt x="3" y="20417"/>
                </a:lnTo>
                <a:lnTo>
                  <a:pt x="0" y="20287"/>
                </a:lnTo>
                <a:lnTo>
                  <a:pt x="0" y="1313"/>
                </a:lnTo>
                <a:lnTo>
                  <a:pt x="3" y="1183"/>
                </a:lnTo>
                <a:lnTo>
                  <a:pt x="13" y="1055"/>
                </a:lnTo>
                <a:lnTo>
                  <a:pt x="29" y="931"/>
                </a:lnTo>
                <a:lnTo>
                  <a:pt x="52" y="810"/>
                </a:lnTo>
                <a:lnTo>
                  <a:pt x="80" y="695"/>
                </a:lnTo>
                <a:lnTo>
                  <a:pt x="114" y="584"/>
                </a:lnTo>
                <a:lnTo>
                  <a:pt x="154" y="481"/>
                </a:lnTo>
                <a:lnTo>
                  <a:pt x="199" y="385"/>
                </a:lnTo>
                <a:lnTo>
                  <a:pt x="248" y="297"/>
                </a:lnTo>
                <a:lnTo>
                  <a:pt x="302" y="221"/>
                </a:lnTo>
                <a:lnTo>
                  <a:pt x="359" y="155"/>
                </a:lnTo>
                <a:lnTo>
                  <a:pt x="419" y="100"/>
                </a:lnTo>
                <a:lnTo>
                  <a:pt x="481" y="57"/>
                </a:lnTo>
                <a:lnTo>
                  <a:pt x="545" y="25"/>
                </a:lnTo>
                <a:lnTo>
                  <a:pt x="611" y="6"/>
                </a:lnTo>
                <a:lnTo>
                  <a:pt x="678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5" name="object 7"/>
          <p:cNvSpPr txBox="1"/>
          <p:nvPr>
            <p:ph type="title"/>
          </p:nvPr>
        </p:nvSpPr>
        <p:spPr>
          <a:xfrm>
            <a:off x="5237955" y="393731"/>
            <a:ext cx="7812407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28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土人的接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待</a:t>
            </a:r>
          </a:p>
        </p:txBody>
      </p:sp>
      <p:sp>
        <p:nvSpPr>
          <p:cNvPr id="236" name="object 8"/>
          <p:cNvSpPr txBox="1"/>
          <p:nvPr/>
        </p:nvSpPr>
        <p:spPr>
          <a:xfrm>
            <a:off x="2547849" y="2141440"/>
            <a:ext cx="13237845" cy="61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4400"/>
              </a:spcBef>
              <a:defRPr spc="104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一.毒蛇咬保羅</a:t>
            </a:r>
            <a:r>
              <a:rPr spc="0"/>
              <a:t>(1-</a:t>
            </a:r>
            <a:r>
              <a:rPr spc="60"/>
              <a:t>6</a:t>
            </a:r>
            <a:r>
              <a:rPr spc="40"/>
              <a:t>節)</a:t>
            </a:r>
          </a:p>
          <a:p>
            <a:pPr marL="374650" marR="5080" indent="-361950">
              <a:lnSpc>
                <a:spcPct val="112200"/>
              </a:lnSpc>
              <a:spcBef>
                <a:spcPts val="2200"/>
              </a:spcBef>
              <a:buSzPct val="59090"/>
              <a:buAutoNum type="arabicPeriod" startAt="3"/>
              <a:tabLst>
                <a:tab pos="3683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那時，保羅拾起一捆柴，放在火上，有一條毒蛇因為熱了出來，咬住他的手。</a:t>
            </a:r>
          </a:p>
          <a:p>
            <a:pPr marL="374650" indent="-361950">
              <a:spcBef>
                <a:spcPts val="100"/>
              </a:spcBef>
              <a:buSzPct val="59090"/>
              <a:buAutoNum type="arabicPeriod" startAt="3"/>
              <a:tabLst>
                <a:tab pos="3683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土人看見那毒蛇懸在他手上，就彼此說：「這人必是</a:t>
            </a:r>
          </a:p>
          <a:p>
            <a:pPr indent="12700">
              <a:spcBef>
                <a:spcPts val="600"/>
              </a:spcBef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個凶手，雖然從海裡救上來，天理還不容他活著。」</a:t>
            </a:r>
          </a:p>
          <a:p>
            <a:pPr marL="374650" indent="-361950">
              <a:spcBef>
                <a:spcPts val="100"/>
              </a:spcBef>
              <a:buSzPct val="59090"/>
              <a:buAutoNum type="arabicPeriod" startAt="5"/>
              <a:tabLst>
                <a:tab pos="3683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保羅竟把那毒蛇甩在火裡，並沒有受傷。</a:t>
            </a:r>
          </a:p>
          <a:p>
            <a:pPr marL="374650" marR="563244" indent="-361950">
              <a:lnSpc>
                <a:spcPct val="112200"/>
              </a:lnSpc>
              <a:buSzPct val="59090"/>
              <a:buAutoNum type="arabicPeriod" startAt="5"/>
              <a:tabLst>
                <a:tab pos="368300" algn="l"/>
              </a:tabLst>
              <a:defRPr spc="-15" sz="4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土人想他必要腫起來，或是忽然仆倒死了。看了多時，見他無害，就轉念說：「他是個神！」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23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1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239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40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42" name="object 5"/>
            <p:cNvSpPr/>
            <p:nvPr/>
          </p:nvSpPr>
          <p:spPr>
            <a:xfrm>
              <a:off x="2279005" y="1995800"/>
              <a:ext cx="13727561" cy="721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39" y="21600"/>
                  </a:moveTo>
                  <a:lnTo>
                    <a:pt x="764" y="21600"/>
                  </a:lnTo>
                  <a:lnTo>
                    <a:pt x="689" y="21593"/>
                  </a:lnTo>
                  <a:lnTo>
                    <a:pt x="615" y="21572"/>
                  </a:lnTo>
                  <a:lnTo>
                    <a:pt x="542" y="21537"/>
                  </a:lnTo>
                  <a:lnTo>
                    <a:pt x="472" y="21489"/>
                  </a:lnTo>
                  <a:lnTo>
                    <a:pt x="404" y="21429"/>
                  </a:lnTo>
                  <a:lnTo>
                    <a:pt x="340" y="21356"/>
                  </a:lnTo>
                  <a:lnTo>
                    <a:pt x="280" y="21271"/>
                  </a:lnTo>
                  <a:lnTo>
                    <a:pt x="224" y="21174"/>
                  </a:lnTo>
                  <a:lnTo>
                    <a:pt x="173" y="21067"/>
                  </a:lnTo>
                  <a:lnTo>
                    <a:pt x="128" y="20953"/>
                  </a:lnTo>
                  <a:lnTo>
                    <a:pt x="90" y="20831"/>
                  </a:lnTo>
                  <a:lnTo>
                    <a:pt x="58" y="20702"/>
                  </a:lnTo>
                  <a:lnTo>
                    <a:pt x="33" y="20569"/>
                  </a:lnTo>
                  <a:lnTo>
                    <a:pt x="15" y="20431"/>
                  </a:lnTo>
                  <a:lnTo>
                    <a:pt x="4" y="20290"/>
                  </a:lnTo>
                  <a:lnTo>
                    <a:pt x="0" y="20146"/>
                  </a:lnTo>
                  <a:lnTo>
                    <a:pt x="0" y="1454"/>
                  </a:lnTo>
                  <a:lnTo>
                    <a:pt x="4" y="1310"/>
                  </a:lnTo>
                  <a:lnTo>
                    <a:pt x="15" y="1169"/>
                  </a:lnTo>
                  <a:lnTo>
                    <a:pt x="33" y="1031"/>
                  </a:lnTo>
                  <a:lnTo>
                    <a:pt x="58" y="898"/>
                  </a:lnTo>
                  <a:lnTo>
                    <a:pt x="90" y="769"/>
                  </a:lnTo>
                  <a:lnTo>
                    <a:pt x="128" y="647"/>
                  </a:lnTo>
                  <a:lnTo>
                    <a:pt x="173" y="533"/>
                  </a:lnTo>
                  <a:lnTo>
                    <a:pt x="224" y="426"/>
                  </a:lnTo>
                  <a:lnTo>
                    <a:pt x="280" y="329"/>
                  </a:lnTo>
                  <a:lnTo>
                    <a:pt x="340" y="244"/>
                  </a:lnTo>
                  <a:lnTo>
                    <a:pt x="404" y="171"/>
                  </a:lnTo>
                  <a:lnTo>
                    <a:pt x="472" y="111"/>
                  </a:lnTo>
                  <a:lnTo>
                    <a:pt x="542" y="63"/>
                  </a:lnTo>
                  <a:lnTo>
                    <a:pt x="615" y="28"/>
                  </a:lnTo>
                  <a:lnTo>
                    <a:pt x="689" y="7"/>
                  </a:lnTo>
                  <a:lnTo>
                    <a:pt x="764" y="0"/>
                  </a:lnTo>
                  <a:lnTo>
                    <a:pt x="20839" y="0"/>
                  </a:lnTo>
                  <a:lnTo>
                    <a:pt x="20915" y="7"/>
                  </a:lnTo>
                  <a:lnTo>
                    <a:pt x="20989" y="28"/>
                  </a:lnTo>
                  <a:lnTo>
                    <a:pt x="21062" y="63"/>
                  </a:lnTo>
                  <a:lnTo>
                    <a:pt x="21132" y="111"/>
                  </a:lnTo>
                  <a:lnTo>
                    <a:pt x="21199" y="171"/>
                  </a:lnTo>
                  <a:lnTo>
                    <a:pt x="21264" y="244"/>
                  </a:lnTo>
                  <a:lnTo>
                    <a:pt x="21324" y="329"/>
                  </a:lnTo>
                  <a:lnTo>
                    <a:pt x="21380" y="426"/>
                  </a:lnTo>
                  <a:lnTo>
                    <a:pt x="21431" y="533"/>
                  </a:lnTo>
                  <a:lnTo>
                    <a:pt x="21475" y="647"/>
                  </a:lnTo>
                  <a:lnTo>
                    <a:pt x="21514" y="769"/>
                  </a:lnTo>
                  <a:lnTo>
                    <a:pt x="21546" y="898"/>
                  </a:lnTo>
                  <a:lnTo>
                    <a:pt x="21571" y="1031"/>
                  </a:lnTo>
                  <a:lnTo>
                    <a:pt x="21589" y="1169"/>
                  </a:lnTo>
                  <a:lnTo>
                    <a:pt x="21600" y="1310"/>
                  </a:lnTo>
                  <a:lnTo>
                    <a:pt x="21600" y="20290"/>
                  </a:lnTo>
                  <a:lnTo>
                    <a:pt x="21589" y="20431"/>
                  </a:lnTo>
                  <a:lnTo>
                    <a:pt x="21571" y="20569"/>
                  </a:lnTo>
                  <a:lnTo>
                    <a:pt x="21546" y="20702"/>
                  </a:lnTo>
                  <a:lnTo>
                    <a:pt x="21514" y="20831"/>
                  </a:lnTo>
                  <a:lnTo>
                    <a:pt x="21475" y="20953"/>
                  </a:lnTo>
                  <a:lnTo>
                    <a:pt x="21431" y="21067"/>
                  </a:lnTo>
                  <a:lnTo>
                    <a:pt x="21380" y="21174"/>
                  </a:lnTo>
                  <a:lnTo>
                    <a:pt x="21324" y="21271"/>
                  </a:lnTo>
                  <a:lnTo>
                    <a:pt x="21264" y="21356"/>
                  </a:lnTo>
                  <a:lnTo>
                    <a:pt x="21199" y="21429"/>
                  </a:lnTo>
                  <a:lnTo>
                    <a:pt x="21132" y="21489"/>
                  </a:lnTo>
                  <a:lnTo>
                    <a:pt x="21062" y="21537"/>
                  </a:lnTo>
                  <a:lnTo>
                    <a:pt x="20989" y="21572"/>
                  </a:lnTo>
                  <a:lnTo>
                    <a:pt x="20915" y="21593"/>
                  </a:lnTo>
                  <a:lnTo>
                    <a:pt x="20839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44" name="object 6"/>
          <p:cNvSpPr/>
          <p:nvPr/>
        </p:nvSpPr>
        <p:spPr>
          <a:xfrm>
            <a:off x="2279005" y="1995815"/>
            <a:ext cx="13725526" cy="721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64" y="0"/>
                </a:moveTo>
                <a:lnTo>
                  <a:pt x="20836" y="0"/>
                </a:lnTo>
                <a:lnTo>
                  <a:pt x="20911" y="7"/>
                </a:lnTo>
                <a:lnTo>
                  <a:pt x="20986" y="28"/>
                </a:lnTo>
                <a:lnTo>
                  <a:pt x="21058" y="63"/>
                </a:lnTo>
                <a:lnTo>
                  <a:pt x="21128" y="111"/>
                </a:lnTo>
                <a:lnTo>
                  <a:pt x="21196" y="171"/>
                </a:lnTo>
                <a:lnTo>
                  <a:pt x="21260" y="244"/>
                </a:lnTo>
                <a:lnTo>
                  <a:pt x="21320" y="329"/>
                </a:lnTo>
                <a:lnTo>
                  <a:pt x="21376" y="426"/>
                </a:lnTo>
                <a:lnTo>
                  <a:pt x="21427" y="533"/>
                </a:lnTo>
                <a:lnTo>
                  <a:pt x="21472" y="647"/>
                </a:lnTo>
                <a:lnTo>
                  <a:pt x="21510" y="769"/>
                </a:lnTo>
                <a:lnTo>
                  <a:pt x="21542" y="898"/>
                </a:lnTo>
                <a:lnTo>
                  <a:pt x="21567" y="1031"/>
                </a:lnTo>
                <a:lnTo>
                  <a:pt x="21585" y="1169"/>
                </a:lnTo>
                <a:lnTo>
                  <a:pt x="21596" y="1310"/>
                </a:lnTo>
                <a:lnTo>
                  <a:pt x="21600" y="1454"/>
                </a:lnTo>
                <a:lnTo>
                  <a:pt x="21600" y="20146"/>
                </a:lnTo>
                <a:lnTo>
                  <a:pt x="21596" y="20290"/>
                </a:lnTo>
                <a:lnTo>
                  <a:pt x="21585" y="20431"/>
                </a:lnTo>
                <a:lnTo>
                  <a:pt x="21567" y="20569"/>
                </a:lnTo>
                <a:lnTo>
                  <a:pt x="21542" y="20702"/>
                </a:lnTo>
                <a:lnTo>
                  <a:pt x="21510" y="20831"/>
                </a:lnTo>
                <a:lnTo>
                  <a:pt x="21472" y="20953"/>
                </a:lnTo>
                <a:lnTo>
                  <a:pt x="21427" y="21067"/>
                </a:lnTo>
                <a:lnTo>
                  <a:pt x="21376" y="21174"/>
                </a:lnTo>
                <a:lnTo>
                  <a:pt x="21320" y="21271"/>
                </a:lnTo>
                <a:lnTo>
                  <a:pt x="21260" y="21356"/>
                </a:lnTo>
                <a:lnTo>
                  <a:pt x="21196" y="21429"/>
                </a:lnTo>
                <a:lnTo>
                  <a:pt x="21128" y="21489"/>
                </a:lnTo>
                <a:lnTo>
                  <a:pt x="21058" y="21537"/>
                </a:lnTo>
                <a:lnTo>
                  <a:pt x="20986" y="21572"/>
                </a:lnTo>
                <a:lnTo>
                  <a:pt x="20911" y="21593"/>
                </a:lnTo>
                <a:lnTo>
                  <a:pt x="20836" y="21600"/>
                </a:lnTo>
                <a:lnTo>
                  <a:pt x="764" y="21600"/>
                </a:lnTo>
                <a:lnTo>
                  <a:pt x="689" y="21593"/>
                </a:lnTo>
                <a:lnTo>
                  <a:pt x="614" y="21572"/>
                </a:lnTo>
                <a:lnTo>
                  <a:pt x="542" y="21537"/>
                </a:lnTo>
                <a:lnTo>
                  <a:pt x="472" y="21489"/>
                </a:lnTo>
                <a:lnTo>
                  <a:pt x="404" y="21429"/>
                </a:lnTo>
                <a:lnTo>
                  <a:pt x="340" y="21356"/>
                </a:lnTo>
                <a:lnTo>
                  <a:pt x="280" y="21271"/>
                </a:lnTo>
                <a:lnTo>
                  <a:pt x="224" y="21174"/>
                </a:lnTo>
                <a:lnTo>
                  <a:pt x="173" y="21067"/>
                </a:lnTo>
                <a:lnTo>
                  <a:pt x="128" y="20953"/>
                </a:lnTo>
                <a:lnTo>
                  <a:pt x="90" y="20831"/>
                </a:lnTo>
                <a:lnTo>
                  <a:pt x="58" y="20702"/>
                </a:lnTo>
                <a:lnTo>
                  <a:pt x="33" y="20569"/>
                </a:lnTo>
                <a:lnTo>
                  <a:pt x="15" y="20431"/>
                </a:lnTo>
                <a:lnTo>
                  <a:pt x="4" y="20290"/>
                </a:lnTo>
                <a:lnTo>
                  <a:pt x="0" y="20146"/>
                </a:lnTo>
                <a:lnTo>
                  <a:pt x="0" y="1454"/>
                </a:lnTo>
                <a:lnTo>
                  <a:pt x="4" y="1310"/>
                </a:lnTo>
                <a:lnTo>
                  <a:pt x="15" y="1169"/>
                </a:lnTo>
                <a:lnTo>
                  <a:pt x="33" y="1031"/>
                </a:lnTo>
                <a:lnTo>
                  <a:pt x="58" y="898"/>
                </a:lnTo>
                <a:lnTo>
                  <a:pt x="90" y="769"/>
                </a:lnTo>
                <a:lnTo>
                  <a:pt x="128" y="647"/>
                </a:lnTo>
                <a:lnTo>
                  <a:pt x="173" y="533"/>
                </a:lnTo>
                <a:lnTo>
                  <a:pt x="224" y="426"/>
                </a:lnTo>
                <a:lnTo>
                  <a:pt x="280" y="329"/>
                </a:lnTo>
                <a:lnTo>
                  <a:pt x="340" y="244"/>
                </a:lnTo>
                <a:lnTo>
                  <a:pt x="404" y="171"/>
                </a:lnTo>
                <a:lnTo>
                  <a:pt x="472" y="111"/>
                </a:lnTo>
                <a:lnTo>
                  <a:pt x="542" y="63"/>
                </a:lnTo>
                <a:lnTo>
                  <a:pt x="614" y="28"/>
                </a:lnTo>
                <a:lnTo>
                  <a:pt x="689" y="7"/>
                </a:lnTo>
                <a:lnTo>
                  <a:pt x="764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5" name="object 7"/>
          <p:cNvSpPr txBox="1"/>
          <p:nvPr>
            <p:ph type="title"/>
          </p:nvPr>
        </p:nvSpPr>
        <p:spPr>
          <a:xfrm>
            <a:off x="5237955" y="393731"/>
            <a:ext cx="7812407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28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土人的接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待</a:t>
            </a:r>
          </a:p>
        </p:txBody>
      </p:sp>
      <p:sp>
        <p:nvSpPr>
          <p:cNvPr id="246" name="object 8"/>
          <p:cNvSpPr txBox="1"/>
          <p:nvPr>
            <p:ph type="body" sz="half" idx="1"/>
          </p:nvPr>
        </p:nvSpPr>
        <p:spPr>
          <a:xfrm>
            <a:off x="2584487" y="2730243"/>
            <a:ext cx="12977494" cy="4351021"/>
          </a:xfrm>
          <a:prstGeom prst="rect">
            <a:avLst/>
          </a:prstGeom>
        </p:spPr>
        <p:txBody>
          <a:bodyPr/>
          <a:lstStyle/>
          <a:p>
            <a:pPr indent="488950">
              <a:spcBef>
                <a:spcPts val="100"/>
              </a:spcBef>
              <a:defRPr spc="10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二</a:t>
            </a:r>
            <a:r>
              <a:t>.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神蹟醫治（</a:t>
            </a:r>
            <a:r>
              <a:t>7-</a:t>
            </a:r>
            <a:r>
              <a:rPr spc="0"/>
              <a:t>10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節）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indent="488950">
              <a:spcBef>
                <a:spcPts val="8300"/>
              </a:spcBef>
              <a:defRPr spc="10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三</a:t>
            </a:r>
            <a:r>
              <a:t>.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到羅馬的最後旅程</a:t>
            </a:r>
            <a:r>
              <a:rPr spc="0"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rPr spc="0"/>
              <a:t>11-16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節</a:t>
            </a:r>
            <a:r>
              <a:rPr spc="0">
                <a:latin typeface="+mj-lt"/>
                <a:ea typeface="+mj-ea"/>
                <a:cs typeface="+mj-cs"/>
                <a:sym typeface="Helvetica"/>
              </a:rPr>
              <a:t>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24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1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249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50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52" name="object 5"/>
            <p:cNvSpPr/>
            <p:nvPr/>
          </p:nvSpPr>
          <p:spPr>
            <a:xfrm>
              <a:off x="2645237" y="2168771"/>
              <a:ext cx="12988237" cy="7089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08" y="21600"/>
                  </a:moveTo>
                  <a:lnTo>
                    <a:pt x="808" y="21600"/>
                  </a:lnTo>
                  <a:lnTo>
                    <a:pt x="728" y="21593"/>
                  </a:lnTo>
                  <a:lnTo>
                    <a:pt x="650" y="21571"/>
                  </a:lnTo>
                  <a:lnTo>
                    <a:pt x="573" y="21536"/>
                  </a:lnTo>
                  <a:lnTo>
                    <a:pt x="499" y="21487"/>
                  </a:lnTo>
                  <a:lnTo>
                    <a:pt x="427" y="21426"/>
                  </a:lnTo>
                  <a:lnTo>
                    <a:pt x="360" y="21351"/>
                  </a:lnTo>
                  <a:lnTo>
                    <a:pt x="296" y="21265"/>
                  </a:lnTo>
                  <a:lnTo>
                    <a:pt x="237" y="21167"/>
                  </a:lnTo>
                  <a:lnTo>
                    <a:pt x="183" y="21058"/>
                  </a:lnTo>
                  <a:lnTo>
                    <a:pt x="136" y="20941"/>
                  </a:lnTo>
                  <a:lnTo>
                    <a:pt x="95" y="20817"/>
                  </a:lnTo>
                  <a:lnTo>
                    <a:pt x="61" y="20686"/>
                  </a:lnTo>
                  <a:lnTo>
                    <a:pt x="35" y="20550"/>
                  </a:lnTo>
                  <a:lnTo>
                    <a:pt x="16" y="20410"/>
                  </a:lnTo>
                  <a:lnTo>
                    <a:pt x="4" y="20266"/>
                  </a:lnTo>
                  <a:lnTo>
                    <a:pt x="0" y="20120"/>
                  </a:lnTo>
                  <a:lnTo>
                    <a:pt x="0" y="1480"/>
                  </a:lnTo>
                  <a:lnTo>
                    <a:pt x="4" y="1334"/>
                  </a:lnTo>
                  <a:lnTo>
                    <a:pt x="16" y="1190"/>
                  </a:lnTo>
                  <a:lnTo>
                    <a:pt x="35" y="1050"/>
                  </a:lnTo>
                  <a:lnTo>
                    <a:pt x="61" y="914"/>
                  </a:lnTo>
                  <a:lnTo>
                    <a:pt x="95" y="783"/>
                  </a:lnTo>
                  <a:lnTo>
                    <a:pt x="136" y="659"/>
                  </a:lnTo>
                  <a:lnTo>
                    <a:pt x="183" y="542"/>
                  </a:lnTo>
                  <a:lnTo>
                    <a:pt x="237" y="433"/>
                  </a:lnTo>
                  <a:lnTo>
                    <a:pt x="296" y="335"/>
                  </a:lnTo>
                  <a:lnTo>
                    <a:pt x="360" y="249"/>
                  </a:lnTo>
                  <a:lnTo>
                    <a:pt x="427" y="174"/>
                  </a:lnTo>
                  <a:lnTo>
                    <a:pt x="499" y="113"/>
                  </a:lnTo>
                  <a:lnTo>
                    <a:pt x="573" y="64"/>
                  </a:lnTo>
                  <a:lnTo>
                    <a:pt x="650" y="29"/>
                  </a:lnTo>
                  <a:lnTo>
                    <a:pt x="728" y="7"/>
                  </a:lnTo>
                  <a:lnTo>
                    <a:pt x="808" y="0"/>
                  </a:lnTo>
                  <a:lnTo>
                    <a:pt x="20808" y="0"/>
                  </a:lnTo>
                  <a:lnTo>
                    <a:pt x="20887" y="7"/>
                  </a:lnTo>
                  <a:lnTo>
                    <a:pt x="20966" y="29"/>
                  </a:lnTo>
                  <a:lnTo>
                    <a:pt x="21043" y="64"/>
                  </a:lnTo>
                  <a:lnTo>
                    <a:pt x="21117" y="113"/>
                  </a:lnTo>
                  <a:lnTo>
                    <a:pt x="21188" y="174"/>
                  </a:lnTo>
                  <a:lnTo>
                    <a:pt x="21256" y="249"/>
                  </a:lnTo>
                  <a:lnTo>
                    <a:pt x="21320" y="335"/>
                  </a:lnTo>
                  <a:lnTo>
                    <a:pt x="21379" y="433"/>
                  </a:lnTo>
                  <a:lnTo>
                    <a:pt x="21432" y="542"/>
                  </a:lnTo>
                  <a:lnTo>
                    <a:pt x="21480" y="659"/>
                  </a:lnTo>
                  <a:lnTo>
                    <a:pt x="21520" y="783"/>
                  </a:lnTo>
                  <a:lnTo>
                    <a:pt x="21554" y="914"/>
                  </a:lnTo>
                  <a:lnTo>
                    <a:pt x="21581" y="1050"/>
                  </a:lnTo>
                  <a:lnTo>
                    <a:pt x="21600" y="1190"/>
                  </a:lnTo>
                  <a:lnTo>
                    <a:pt x="21600" y="1193"/>
                  </a:lnTo>
                  <a:lnTo>
                    <a:pt x="21600" y="20407"/>
                  </a:lnTo>
                  <a:lnTo>
                    <a:pt x="21581" y="20550"/>
                  </a:lnTo>
                  <a:lnTo>
                    <a:pt x="21554" y="20686"/>
                  </a:lnTo>
                  <a:lnTo>
                    <a:pt x="21520" y="20817"/>
                  </a:lnTo>
                  <a:lnTo>
                    <a:pt x="21480" y="20941"/>
                  </a:lnTo>
                  <a:lnTo>
                    <a:pt x="21432" y="21058"/>
                  </a:lnTo>
                  <a:lnTo>
                    <a:pt x="21379" y="21167"/>
                  </a:lnTo>
                  <a:lnTo>
                    <a:pt x="21320" y="21265"/>
                  </a:lnTo>
                  <a:lnTo>
                    <a:pt x="21256" y="21351"/>
                  </a:lnTo>
                  <a:lnTo>
                    <a:pt x="21188" y="21426"/>
                  </a:lnTo>
                  <a:lnTo>
                    <a:pt x="21117" y="21487"/>
                  </a:lnTo>
                  <a:lnTo>
                    <a:pt x="21043" y="21536"/>
                  </a:lnTo>
                  <a:lnTo>
                    <a:pt x="20966" y="21571"/>
                  </a:lnTo>
                  <a:lnTo>
                    <a:pt x="20887" y="21593"/>
                  </a:lnTo>
                  <a:lnTo>
                    <a:pt x="20808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54" name="object 6"/>
          <p:cNvSpPr/>
          <p:nvPr/>
        </p:nvSpPr>
        <p:spPr>
          <a:xfrm>
            <a:off x="2645296" y="2168771"/>
            <a:ext cx="12992155" cy="7086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07" y="0"/>
                </a:moveTo>
                <a:lnTo>
                  <a:pt x="20793" y="0"/>
                </a:lnTo>
                <a:lnTo>
                  <a:pt x="20873" y="7"/>
                </a:lnTo>
                <a:lnTo>
                  <a:pt x="20951" y="29"/>
                </a:lnTo>
                <a:lnTo>
                  <a:pt x="21028" y="64"/>
                </a:lnTo>
                <a:lnTo>
                  <a:pt x="21102" y="113"/>
                </a:lnTo>
                <a:lnTo>
                  <a:pt x="21173" y="174"/>
                </a:lnTo>
                <a:lnTo>
                  <a:pt x="21241" y="249"/>
                </a:lnTo>
                <a:lnTo>
                  <a:pt x="21304" y="335"/>
                </a:lnTo>
                <a:lnTo>
                  <a:pt x="21364" y="433"/>
                </a:lnTo>
                <a:lnTo>
                  <a:pt x="21417" y="542"/>
                </a:lnTo>
                <a:lnTo>
                  <a:pt x="21464" y="659"/>
                </a:lnTo>
                <a:lnTo>
                  <a:pt x="21505" y="783"/>
                </a:lnTo>
                <a:lnTo>
                  <a:pt x="21539" y="914"/>
                </a:lnTo>
                <a:lnTo>
                  <a:pt x="21565" y="1050"/>
                </a:lnTo>
                <a:lnTo>
                  <a:pt x="21584" y="1190"/>
                </a:lnTo>
                <a:lnTo>
                  <a:pt x="21596" y="1334"/>
                </a:lnTo>
                <a:lnTo>
                  <a:pt x="21600" y="1480"/>
                </a:lnTo>
                <a:lnTo>
                  <a:pt x="21600" y="20120"/>
                </a:lnTo>
                <a:lnTo>
                  <a:pt x="21596" y="20266"/>
                </a:lnTo>
                <a:lnTo>
                  <a:pt x="21584" y="20410"/>
                </a:lnTo>
                <a:lnTo>
                  <a:pt x="21565" y="20550"/>
                </a:lnTo>
                <a:lnTo>
                  <a:pt x="21539" y="20686"/>
                </a:lnTo>
                <a:lnTo>
                  <a:pt x="21505" y="20817"/>
                </a:lnTo>
                <a:lnTo>
                  <a:pt x="21464" y="20941"/>
                </a:lnTo>
                <a:lnTo>
                  <a:pt x="21417" y="21058"/>
                </a:lnTo>
                <a:lnTo>
                  <a:pt x="21364" y="21167"/>
                </a:lnTo>
                <a:lnTo>
                  <a:pt x="21304" y="21265"/>
                </a:lnTo>
                <a:lnTo>
                  <a:pt x="21241" y="21351"/>
                </a:lnTo>
                <a:lnTo>
                  <a:pt x="21173" y="21426"/>
                </a:lnTo>
                <a:lnTo>
                  <a:pt x="21102" y="21487"/>
                </a:lnTo>
                <a:lnTo>
                  <a:pt x="21028" y="21536"/>
                </a:lnTo>
                <a:lnTo>
                  <a:pt x="20951" y="21571"/>
                </a:lnTo>
                <a:lnTo>
                  <a:pt x="20873" y="21593"/>
                </a:lnTo>
                <a:lnTo>
                  <a:pt x="20793" y="21600"/>
                </a:lnTo>
                <a:lnTo>
                  <a:pt x="807" y="21600"/>
                </a:lnTo>
                <a:lnTo>
                  <a:pt x="727" y="21593"/>
                </a:lnTo>
                <a:lnTo>
                  <a:pt x="649" y="21571"/>
                </a:lnTo>
                <a:lnTo>
                  <a:pt x="572" y="21536"/>
                </a:lnTo>
                <a:lnTo>
                  <a:pt x="498" y="21487"/>
                </a:lnTo>
                <a:lnTo>
                  <a:pt x="427" y="21426"/>
                </a:lnTo>
                <a:lnTo>
                  <a:pt x="359" y="21351"/>
                </a:lnTo>
                <a:lnTo>
                  <a:pt x="296" y="21265"/>
                </a:lnTo>
                <a:lnTo>
                  <a:pt x="236" y="21167"/>
                </a:lnTo>
                <a:lnTo>
                  <a:pt x="183" y="21058"/>
                </a:lnTo>
                <a:lnTo>
                  <a:pt x="136" y="20941"/>
                </a:lnTo>
                <a:lnTo>
                  <a:pt x="95" y="20817"/>
                </a:lnTo>
                <a:lnTo>
                  <a:pt x="61" y="20686"/>
                </a:lnTo>
                <a:lnTo>
                  <a:pt x="35" y="20550"/>
                </a:lnTo>
                <a:lnTo>
                  <a:pt x="16" y="20410"/>
                </a:lnTo>
                <a:lnTo>
                  <a:pt x="4" y="20266"/>
                </a:lnTo>
                <a:lnTo>
                  <a:pt x="0" y="20120"/>
                </a:lnTo>
                <a:lnTo>
                  <a:pt x="0" y="1480"/>
                </a:lnTo>
                <a:lnTo>
                  <a:pt x="4" y="1334"/>
                </a:lnTo>
                <a:lnTo>
                  <a:pt x="16" y="1190"/>
                </a:lnTo>
                <a:lnTo>
                  <a:pt x="35" y="1050"/>
                </a:lnTo>
                <a:lnTo>
                  <a:pt x="61" y="914"/>
                </a:lnTo>
                <a:lnTo>
                  <a:pt x="95" y="783"/>
                </a:lnTo>
                <a:lnTo>
                  <a:pt x="136" y="659"/>
                </a:lnTo>
                <a:lnTo>
                  <a:pt x="183" y="542"/>
                </a:lnTo>
                <a:lnTo>
                  <a:pt x="236" y="433"/>
                </a:lnTo>
                <a:lnTo>
                  <a:pt x="296" y="335"/>
                </a:lnTo>
                <a:lnTo>
                  <a:pt x="359" y="249"/>
                </a:lnTo>
                <a:lnTo>
                  <a:pt x="427" y="174"/>
                </a:lnTo>
                <a:lnTo>
                  <a:pt x="498" y="113"/>
                </a:lnTo>
                <a:lnTo>
                  <a:pt x="572" y="64"/>
                </a:lnTo>
                <a:lnTo>
                  <a:pt x="649" y="29"/>
                </a:lnTo>
                <a:lnTo>
                  <a:pt x="727" y="7"/>
                </a:lnTo>
                <a:lnTo>
                  <a:pt x="807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5" name="object 7"/>
          <p:cNvSpPr txBox="1"/>
          <p:nvPr>
            <p:ph type="title"/>
          </p:nvPr>
        </p:nvSpPr>
        <p:spPr>
          <a:xfrm>
            <a:off x="5237955" y="393731"/>
            <a:ext cx="7812407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28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土人的接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待</a:t>
            </a:r>
          </a:p>
        </p:txBody>
      </p:sp>
      <p:sp>
        <p:nvSpPr>
          <p:cNvPr id="256" name="object 8"/>
          <p:cNvSpPr txBox="1"/>
          <p:nvPr/>
        </p:nvSpPr>
        <p:spPr>
          <a:xfrm>
            <a:off x="2912188" y="2751510"/>
            <a:ext cx="12463782" cy="471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2000"/>
              </a:spcBef>
              <a:defRPr spc="104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四.在羅馬的傳道服事</a:t>
            </a:r>
            <a:r>
              <a:rPr spc="70"/>
              <a:t>（17-</a:t>
            </a:r>
            <a:r>
              <a:rPr spc="60"/>
              <a:t>31</a:t>
            </a:r>
            <a:r>
              <a:rPr spc="130"/>
              <a:t>節</a:t>
            </a:r>
            <a:r>
              <a:rPr spc="80"/>
              <a:t>）</a:t>
            </a:r>
          </a:p>
          <a:p>
            <a:pPr marL="2349500" indent="-739775">
              <a:spcBef>
                <a:spcPts val="1800"/>
              </a:spcBef>
              <a:buSzPct val="100000"/>
              <a:buAutoNum type="arabicPeriod" startAt="1"/>
              <a:tabLst>
                <a:tab pos="2349500" algn="l"/>
              </a:tabLst>
              <a:defRPr spc="-20" sz="6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會見猶太領袖</a:t>
            </a:r>
          </a:p>
          <a:p>
            <a:pPr marL="2349500" indent="-739775">
              <a:spcBef>
                <a:spcPts val="2800"/>
              </a:spcBef>
              <a:buSzPct val="100000"/>
              <a:buAutoNum type="arabicPeriod" startAt="1"/>
              <a:tabLst>
                <a:tab pos="2349500" algn="l"/>
              </a:tabLst>
              <a:defRPr spc="-20" sz="6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領袖剛硬不信</a:t>
            </a:r>
          </a:p>
          <a:p>
            <a:pPr marL="2349500" indent="-739775">
              <a:spcBef>
                <a:spcPts val="2800"/>
              </a:spcBef>
              <a:buSzPct val="100000"/>
              <a:buAutoNum type="arabicPeriod" startAt="1"/>
              <a:tabLst>
                <a:tab pos="2349500" algn="l"/>
              </a:tabLst>
              <a:defRPr spc="-20" sz="6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福音傳遞不息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object 2"/>
          <p:cNvGrpSpPr/>
          <p:nvPr/>
        </p:nvGrpSpPr>
        <p:grpSpPr>
          <a:xfrm>
            <a:off x="0" y="-1"/>
            <a:ext cx="18288000" cy="10287001"/>
            <a:chOff x="0" y="0"/>
            <a:chExt cx="18288000" cy="10286999"/>
          </a:xfrm>
        </p:grpSpPr>
        <p:pic>
          <p:nvPicPr>
            <p:cNvPr id="258" name="object 3" descr="object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18288000" cy="1028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1" name="object 4"/>
            <p:cNvGrpSpPr/>
            <p:nvPr/>
          </p:nvGrpSpPr>
          <p:grpSpPr>
            <a:xfrm>
              <a:off x="321729" y="265974"/>
              <a:ext cx="17644390" cy="3314701"/>
              <a:chOff x="0" y="0"/>
              <a:chExt cx="17644390" cy="3314700"/>
            </a:xfrm>
          </p:grpSpPr>
          <p:sp>
            <p:nvSpPr>
              <p:cNvPr id="259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60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62" name="object 5"/>
            <p:cNvSpPr/>
            <p:nvPr/>
          </p:nvSpPr>
          <p:spPr>
            <a:xfrm>
              <a:off x="2013928" y="1920539"/>
              <a:ext cx="14472798" cy="733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75" y="21600"/>
                  </a:moveTo>
                  <a:lnTo>
                    <a:pt x="725" y="21600"/>
                  </a:lnTo>
                  <a:lnTo>
                    <a:pt x="653" y="21593"/>
                  </a:lnTo>
                  <a:lnTo>
                    <a:pt x="583" y="21572"/>
                  </a:lnTo>
                  <a:lnTo>
                    <a:pt x="514" y="21538"/>
                  </a:lnTo>
                  <a:lnTo>
                    <a:pt x="448" y="21491"/>
                  </a:lnTo>
                  <a:lnTo>
                    <a:pt x="384" y="21432"/>
                  </a:lnTo>
                  <a:lnTo>
                    <a:pt x="323" y="21360"/>
                  </a:lnTo>
                  <a:lnTo>
                    <a:pt x="266" y="21276"/>
                  </a:lnTo>
                  <a:lnTo>
                    <a:pt x="212" y="21181"/>
                  </a:lnTo>
                  <a:lnTo>
                    <a:pt x="164" y="21076"/>
                  </a:lnTo>
                  <a:lnTo>
                    <a:pt x="122" y="20963"/>
                  </a:lnTo>
                  <a:lnTo>
                    <a:pt x="85" y="20843"/>
                  </a:lnTo>
                  <a:lnTo>
                    <a:pt x="55" y="20717"/>
                  </a:lnTo>
                  <a:lnTo>
                    <a:pt x="31" y="20586"/>
                  </a:lnTo>
                  <a:lnTo>
                    <a:pt x="14" y="20450"/>
                  </a:lnTo>
                  <a:lnTo>
                    <a:pt x="4" y="20311"/>
                  </a:lnTo>
                  <a:lnTo>
                    <a:pt x="0" y="20170"/>
                  </a:lnTo>
                  <a:lnTo>
                    <a:pt x="0" y="1430"/>
                  </a:lnTo>
                  <a:lnTo>
                    <a:pt x="4" y="1289"/>
                  </a:lnTo>
                  <a:lnTo>
                    <a:pt x="14" y="1150"/>
                  </a:lnTo>
                  <a:lnTo>
                    <a:pt x="31" y="1014"/>
                  </a:lnTo>
                  <a:lnTo>
                    <a:pt x="55" y="883"/>
                  </a:lnTo>
                  <a:lnTo>
                    <a:pt x="85" y="757"/>
                  </a:lnTo>
                  <a:lnTo>
                    <a:pt x="122" y="637"/>
                  </a:lnTo>
                  <a:lnTo>
                    <a:pt x="164" y="524"/>
                  </a:lnTo>
                  <a:lnTo>
                    <a:pt x="212" y="419"/>
                  </a:lnTo>
                  <a:lnTo>
                    <a:pt x="266" y="324"/>
                  </a:lnTo>
                  <a:lnTo>
                    <a:pt x="323" y="240"/>
                  </a:lnTo>
                  <a:lnTo>
                    <a:pt x="384" y="168"/>
                  </a:lnTo>
                  <a:lnTo>
                    <a:pt x="448" y="109"/>
                  </a:lnTo>
                  <a:lnTo>
                    <a:pt x="514" y="62"/>
                  </a:lnTo>
                  <a:lnTo>
                    <a:pt x="583" y="28"/>
                  </a:lnTo>
                  <a:lnTo>
                    <a:pt x="653" y="7"/>
                  </a:lnTo>
                  <a:lnTo>
                    <a:pt x="725" y="0"/>
                  </a:lnTo>
                  <a:lnTo>
                    <a:pt x="20875" y="0"/>
                  </a:lnTo>
                  <a:lnTo>
                    <a:pt x="20947" y="7"/>
                  </a:lnTo>
                  <a:lnTo>
                    <a:pt x="21017" y="28"/>
                  </a:lnTo>
                  <a:lnTo>
                    <a:pt x="21086" y="62"/>
                  </a:lnTo>
                  <a:lnTo>
                    <a:pt x="21152" y="109"/>
                  </a:lnTo>
                  <a:lnTo>
                    <a:pt x="21216" y="168"/>
                  </a:lnTo>
                  <a:lnTo>
                    <a:pt x="21277" y="240"/>
                  </a:lnTo>
                  <a:lnTo>
                    <a:pt x="21334" y="324"/>
                  </a:lnTo>
                  <a:lnTo>
                    <a:pt x="21388" y="419"/>
                  </a:lnTo>
                  <a:lnTo>
                    <a:pt x="21436" y="524"/>
                  </a:lnTo>
                  <a:lnTo>
                    <a:pt x="21478" y="637"/>
                  </a:lnTo>
                  <a:lnTo>
                    <a:pt x="21515" y="757"/>
                  </a:lnTo>
                  <a:lnTo>
                    <a:pt x="21545" y="883"/>
                  </a:lnTo>
                  <a:lnTo>
                    <a:pt x="21569" y="1014"/>
                  </a:lnTo>
                  <a:lnTo>
                    <a:pt x="21586" y="1150"/>
                  </a:lnTo>
                  <a:lnTo>
                    <a:pt x="21596" y="1289"/>
                  </a:lnTo>
                  <a:lnTo>
                    <a:pt x="21600" y="1430"/>
                  </a:lnTo>
                  <a:lnTo>
                    <a:pt x="21600" y="20170"/>
                  </a:lnTo>
                  <a:lnTo>
                    <a:pt x="21596" y="20311"/>
                  </a:lnTo>
                  <a:lnTo>
                    <a:pt x="21586" y="20450"/>
                  </a:lnTo>
                  <a:lnTo>
                    <a:pt x="21569" y="20586"/>
                  </a:lnTo>
                  <a:lnTo>
                    <a:pt x="21545" y="20717"/>
                  </a:lnTo>
                  <a:lnTo>
                    <a:pt x="21515" y="20843"/>
                  </a:lnTo>
                  <a:lnTo>
                    <a:pt x="21478" y="20963"/>
                  </a:lnTo>
                  <a:lnTo>
                    <a:pt x="21436" y="21076"/>
                  </a:lnTo>
                  <a:lnTo>
                    <a:pt x="21388" y="21181"/>
                  </a:lnTo>
                  <a:lnTo>
                    <a:pt x="21334" y="21276"/>
                  </a:lnTo>
                  <a:lnTo>
                    <a:pt x="21277" y="21360"/>
                  </a:lnTo>
                  <a:lnTo>
                    <a:pt x="21216" y="21432"/>
                  </a:lnTo>
                  <a:lnTo>
                    <a:pt x="21152" y="21491"/>
                  </a:lnTo>
                  <a:lnTo>
                    <a:pt x="21086" y="21538"/>
                  </a:lnTo>
                  <a:lnTo>
                    <a:pt x="21017" y="21572"/>
                  </a:lnTo>
                  <a:lnTo>
                    <a:pt x="20947" y="21593"/>
                  </a:lnTo>
                  <a:lnTo>
                    <a:pt x="20875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264" name="object 6"/>
          <p:cNvSpPr/>
          <p:nvPr/>
        </p:nvSpPr>
        <p:spPr>
          <a:xfrm>
            <a:off x="2014013" y="1920538"/>
            <a:ext cx="14465872" cy="733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25" y="0"/>
                </a:moveTo>
                <a:lnTo>
                  <a:pt x="20875" y="0"/>
                </a:lnTo>
                <a:lnTo>
                  <a:pt x="20947" y="7"/>
                </a:lnTo>
                <a:lnTo>
                  <a:pt x="21017" y="28"/>
                </a:lnTo>
                <a:lnTo>
                  <a:pt x="21086" y="62"/>
                </a:lnTo>
                <a:lnTo>
                  <a:pt x="21152" y="109"/>
                </a:lnTo>
                <a:lnTo>
                  <a:pt x="21216" y="168"/>
                </a:lnTo>
                <a:lnTo>
                  <a:pt x="21277" y="240"/>
                </a:lnTo>
                <a:lnTo>
                  <a:pt x="21334" y="324"/>
                </a:lnTo>
                <a:lnTo>
                  <a:pt x="21388" y="419"/>
                </a:lnTo>
                <a:lnTo>
                  <a:pt x="21436" y="524"/>
                </a:lnTo>
                <a:lnTo>
                  <a:pt x="21478" y="637"/>
                </a:lnTo>
                <a:lnTo>
                  <a:pt x="21515" y="757"/>
                </a:lnTo>
                <a:lnTo>
                  <a:pt x="21545" y="883"/>
                </a:lnTo>
                <a:lnTo>
                  <a:pt x="21569" y="1014"/>
                </a:lnTo>
                <a:lnTo>
                  <a:pt x="21586" y="1150"/>
                </a:lnTo>
                <a:lnTo>
                  <a:pt x="21596" y="1289"/>
                </a:lnTo>
                <a:lnTo>
                  <a:pt x="21600" y="1430"/>
                </a:lnTo>
                <a:lnTo>
                  <a:pt x="21600" y="20170"/>
                </a:lnTo>
                <a:lnTo>
                  <a:pt x="21596" y="20311"/>
                </a:lnTo>
                <a:lnTo>
                  <a:pt x="21586" y="20450"/>
                </a:lnTo>
                <a:lnTo>
                  <a:pt x="21569" y="20586"/>
                </a:lnTo>
                <a:lnTo>
                  <a:pt x="21545" y="20717"/>
                </a:lnTo>
                <a:lnTo>
                  <a:pt x="21515" y="20843"/>
                </a:lnTo>
                <a:lnTo>
                  <a:pt x="21478" y="20963"/>
                </a:lnTo>
                <a:lnTo>
                  <a:pt x="21436" y="21076"/>
                </a:lnTo>
                <a:lnTo>
                  <a:pt x="21388" y="21181"/>
                </a:lnTo>
                <a:lnTo>
                  <a:pt x="21334" y="21276"/>
                </a:lnTo>
                <a:lnTo>
                  <a:pt x="21277" y="21360"/>
                </a:lnTo>
                <a:lnTo>
                  <a:pt x="21216" y="21432"/>
                </a:lnTo>
                <a:lnTo>
                  <a:pt x="21152" y="21491"/>
                </a:lnTo>
                <a:lnTo>
                  <a:pt x="21086" y="21538"/>
                </a:lnTo>
                <a:lnTo>
                  <a:pt x="21017" y="21572"/>
                </a:lnTo>
                <a:lnTo>
                  <a:pt x="20947" y="21593"/>
                </a:lnTo>
                <a:lnTo>
                  <a:pt x="20875" y="21600"/>
                </a:lnTo>
                <a:lnTo>
                  <a:pt x="725" y="21600"/>
                </a:lnTo>
                <a:lnTo>
                  <a:pt x="653" y="21593"/>
                </a:lnTo>
                <a:lnTo>
                  <a:pt x="583" y="21572"/>
                </a:lnTo>
                <a:lnTo>
                  <a:pt x="514" y="21538"/>
                </a:lnTo>
                <a:lnTo>
                  <a:pt x="448" y="21491"/>
                </a:lnTo>
                <a:lnTo>
                  <a:pt x="384" y="21432"/>
                </a:lnTo>
                <a:lnTo>
                  <a:pt x="323" y="21360"/>
                </a:lnTo>
                <a:lnTo>
                  <a:pt x="266" y="21276"/>
                </a:lnTo>
                <a:lnTo>
                  <a:pt x="212" y="21181"/>
                </a:lnTo>
                <a:lnTo>
                  <a:pt x="164" y="21076"/>
                </a:lnTo>
                <a:lnTo>
                  <a:pt x="122" y="20963"/>
                </a:lnTo>
                <a:lnTo>
                  <a:pt x="85" y="20843"/>
                </a:lnTo>
                <a:lnTo>
                  <a:pt x="55" y="20717"/>
                </a:lnTo>
                <a:lnTo>
                  <a:pt x="31" y="20586"/>
                </a:lnTo>
                <a:lnTo>
                  <a:pt x="14" y="20450"/>
                </a:lnTo>
                <a:lnTo>
                  <a:pt x="4" y="20311"/>
                </a:lnTo>
                <a:lnTo>
                  <a:pt x="0" y="20170"/>
                </a:lnTo>
                <a:lnTo>
                  <a:pt x="0" y="1430"/>
                </a:lnTo>
                <a:lnTo>
                  <a:pt x="4" y="1289"/>
                </a:lnTo>
                <a:lnTo>
                  <a:pt x="14" y="1150"/>
                </a:lnTo>
                <a:lnTo>
                  <a:pt x="31" y="1014"/>
                </a:lnTo>
                <a:lnTo>
                  <a:pt x="55" y="883"/>
                </a:lnTo>
                <a:lnTo>
                  <a:pt x="85" y="757"/>
                </a:lnTo>
                <a:lnTo>
                  <a:pt x="122" y="637"/>
                </a:lnTo>
                <a:lnTo>
                  <a:pt x="164" y="524"/>
                </a:lnTo>
                <a:lnTo>
                  <a:pt x="212" y="419"/>
                </a:lnTo>
                <a:lnTo>
                  <a:pt x="266" y="324"/>
                </a:lnTo>
                <a:lnTo>
                  <a:pt x="323" y="240"/>
                </a:lnTo>
                <a:lnTo>
                  <a:pt x="384" y="168"/>
                </a:lnTo>
                <a:lnTo>
                  <a:pt x="448" y="109"/>
                </a:lnTo>
                <a:lnTo>
                  <a:pt x="514" y="62"/>
                </a:lnTo>
                <a:lnTo>
                  <a:pt x="583" y="28"/>
                </a:lnTo>
                <a:lnTo>
                  <a:pt x="653" y="7"/>
                </a:lnTo>
                <a:lnTo>
                  <a:pt x="725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object 7"/>
          <p:cNvSpPr txBox="1"/>
          <p:nvPr>
            <p:ph type="title"/>
          </p:nvPr>
        </p:nvSpPr>
        <p:spPr>
          <a:xfrm>
            <a:off x="5237955" y="393731"/>
            <a:ext cx="7812407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28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土人的接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待</a:t>
            </a:r>
          </a:p>
        </p:txBody>
      </p:sp>
      <p:sp>
        <p:nvSpPr>
          <p:cNvPr id="266" name="object 8"/>
          <p:cNvSpPr txBox="1"/>
          <p:nvPr/>
        </p:nvSpPr>
        <p:spPr>
          <a:xfrm>
            <a:off x="2608457" y="2116584"/>
            <a:ext cx="12683492" cy="630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5700"/>
              </a:lnSpc>
              <a:spcBef>
                <a:spcPts val="100"/>
              </a:spcBef>
              <a:defRPr spc="114" sz="5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Q1</a:t>
            </a:r>
            <a:r>
              <a:rPr spc="-15"/>
              <a:t>.保羅被毒蛇咬而沒事是幸運嗎？其實你我也知道人的生命不在其他一切是在…</a:t>
            </a:r>
          </a:p>
          <a:p>
            <a:pPr indent="12700">
              <a:spcBef>
                <a:spcPts val="1000"/>
              </a:spcBef>
              <a:defRPr spc="285" sz="5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（27:23-</a:t>
            </a:r>
            <a:r>
              <a:rPr spc="360"/>
              <a:t>25）</a:t>
            </a:r>
          </a:p>
          <a:p>
            <a:pPr marR="5080" indent="12700">
              <a:lnSpc>
                <a:spcPct val="115700"/>
              </a:lnSpc>
              <a:defRPr spc="114" sz="5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Q2</a:t>
            </a:r>
            <a:r>
              <a:rPr spc="-15"/>
              <a:t>.保羅到了義大利的羅馬怎樣為主作美好</a:t>
            </a:r>
            <a:r>
              <a:rPr spc="-20"/>
              <a:t>的見證？</a:t>
            </a:r>
          </a:p>
          <a:p>
            <a:pPr marR="5080" indent="12700">
              <a:lnSpc>
                <a:spcPct val="115700"/>
              </a:lnSpc>
              <a:defRPr spc="114" sz="54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Q3</a:t>
            </a:r>
            <a:r>
              <a:rPr spc="-15"/>
              <a:t>.使徒行傳似乎意猶未盡沒有結尾，你認為作者路加突然停筆有什麼用意嗎？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object 2"/>
          <p:cNvGrpSpPr/>
          <p:nvPr/>
        </p:nvGrpSpPr>
        <p:grpSpPr>
          <a:xfrm>
            <a:off x="1578386" y="2872972"/>
            <a:ext cx="15153827" cy="7105182"/>
            <a:chOff x="0" y="0"/>
            <a:chExt cx="15153825" cy="7105180"/>
          </a:xfrm>
        </p:grpSpPr>
        <p:sp>
          <p:nvSpPr>
            <p:cNvPr id="92" name="object 3"/>
            <p:cNvSpPr/>
            <p:nvPr/>
          </p:nvSpPr>
          <p:spPr>
            <a:xfrm>
              <a:off x="0" y="0"/>
              <a:ext cx="15153826" cy="710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08" y="21600"/>
                  </a:move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3" name="object 4"/>
            <p:cNvSpPr/>
            <p:nvPr/>
          </p:nvSpPr>
          <p:spPr>
            <a:xfrm>
              <a:off x="60" y="0"/>
              <a:ext cx="15153557" cy="710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" y="0"/>
                  </a:move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95" name="object 5"/>
          <p:cNvSpPr txBox="1"/>
          <p:nvPr>
            <p:ph type="title"/>
          </p:nvPr>
        </p:nvSpPr>
        <p:spPr>
          <a:xfrm>
            <a:off x="1654342" y="924591"/>
            <a:ext cx="1500187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25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保羅向非斯都與亞基帕王申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訴</a:t>
            </a:r>
          </a:p>
        </p:txBody>
      </p:sp>
      <p:sp>
        <p:nvSpPr>
          <p:cNvPr id="96" name="object 6"/>
          <p:cNvSpPr txBox="1"/>
          <p:nvPr/>
        </p:nvSpPr>
        <p:spPr>
          <a:xfrm>
            <a:off x="2378123" y="3418437"/>
            <a:ext cx="12977497" cy="477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200"/>
              </a:spcBef>
              <a:defRPr spc="390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二.引發君王聽審</a:t>
            </a:r>
            <a:r>
              <a:rPr spc="690"/>
              <a:t>（13-</a:t>
            </a:r>
            <a:r>
              <a:rPr spc="1050"/>
              <a:t>22</a:t>
            </a:r>
            <a:r>
              <a:rPr spc="405"/>
              <a:t>節</a:t>
            </a:r>
            <a:r>
              <a:rPr spc="-50"/>
              <a:t>）</a:t>
            </a:r>
          </a:p>
          <a:p>
            <a:pPr marR="5080" indent="12700" algn="just">
              <a:lnSpc>
                <a:spcPct val="115599"/>
              </a:lnSpc>
              <a:defRPr spc="-15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亞基帕王二世，他是耶穌時代屠殺兩歲嬰孩的大希律王之孫，殺害使徒雅各的希律亞基帕王一世之子，妹妹土西拉是前任猶太巡撫腓力斯之妻。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object 2"/>
          <p:cNvGrpSpPr/>
          <p:nvPr/>
        </p:nvGrpSpPr>
        <p:grpSpPr>
          <a:xfrm>
            <a:off x="1578386" y="2725041"/>
            <a:ext cx="15153827" cy="7105182"/>
            <a:chOff x="0" y="0"/>
            <a:chExt cx="15153825" cy="7105180"/>
          </a:xfrm>
        </p:grpSpPr>
        <p:sp>
          <p:nvSpPr>
            <p:cNvPr id="98" name="object 3"/>
            <p:cNvSpPr/>
            <p:nvPr/>
          </p:nvSpPr>
          <p:spPr>
            <a:xfrm>
              <a:off x="0" y="0"/>
              <a:ext cx="15153826" cy="710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08" y="21600"/>
                  </a:move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99" name="object 4"/>
            <p:cNvSpPr/>
            <p:nvPr/>
          </p:nvSpPr>
          <p:spPr>
            <a:xfrm>
              <a:off x="60" y="0"/>
              <a:ext cx="15153557" cy="710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" y="0"/>
                  </a:move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1" name="object 5"/>
          <p:cNvSpPr txBox="1"/>
          <p:nvPr>
            <p:ph type="title"/>
          </p:nvPr>
        </p:nvSpPr>
        <p:spPr>
          <a:xfrm>
            <a:off x="1654342" y="924591"/>
            <a:ext cx="1500187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25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保羅向非斯都與亞基帕王申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訴</a:t>
            </a:r>
          </a:p>
        </p:txBody>
      </p:sp>
      <p:sp>
        <p:nvSpPr>
          <p:cNvPr id="102" name="object 6"/>
          <p:cNvSpPr txBox="1"/>
          <p:nvPr/>
        </p:nvSpPr>
        <p:spPr>
          <a:xfrm>
            <a:off x="2378123" y="3529386"/>
            <a:ext cx="12977497" cy="477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200"/>
              </a:spcBef>
              <a:defRPr spc="390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三.預備前進羅馬</a:t>
            </a:r>
            <a:r>
              <a:rPr spc="690"/>
              <a:t>（23-</a:t>
            </a:r>
            <a:r>
              <a:rPr spc="1050"/>
              <a:t>27</a:t>
            </a:r>
            <a:r>
              <a:rPr spc="405"/>
              <a:t>節</a:t>
            </a:r>
            <a:r>
              <a:rPr spc="-50"/>
              <a:t>）</a:t>
            </a:r>
          </a:p>
          <a:p>
            <a:pPr marR="5080" indent="12700">
              <a:lnSpc>
                <a:spcPct val="115599"/>
              </a:lnSpc>
              <a:defRPr spc="-10" sz="6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亞基帕二世生於主後</a:t>
            </a:r>
            <a:r>
              <a:rPr spc="640"/>
              <a:t>27</a:t>
            </a:r>
            <a:r>
              <a:t>年，此時約</a:t>
            </a:r>
            <a:r>
              <a:rPr spc="615"/>
              <a:t>33</a:t>
            </a:r>
            <a:r>
              <a:rPr spc="-15"/>
              <a:t>歲。他的曾祖母是猶太人。他兼有管理聖殿財務和委任大祭司的權限，所以，</a:t>
            </a:r>
            <a:r>
              <a:rPr spc="-20"/>
              <a:t>他熟悉猶太文化。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object 2"/>
          <p:cNvGrpSpPr/>
          <p:nvPr/>
        </p:nvGrpSpPr>
        <p:grpSpPr>
          <a:xfrm>
            <a:off x="321729" y="265975"/>
            <a:ext cx="17644390" cy="9677536"/>
            <a:chOff x="0" y="0"/>
            <a:chExt cx="17644389" cy="9677535"/>
          </a:xfrm>
        </p:grpSpPr>
        <p:grpSp>
          <p:nvGrpSpPr>
            <p:cNvPr id="106" name="object 3"/>
            <p:cNvGrpSpPr/>
            <p:nvPr/>
          </p:nvGrpSpPr>
          <p:grpSpPr>
            <a:xfrm>
              <a:off x="0" y="0"/>
              <a:ext cx="17644390" cy="3314701"/>
              <a:chOff x="0" y="0"/>
              <a:chExt cx="17644390" cy="3314700"/>
            </a:xfrm>
          </p:grpSpPr>
          <p:sp>
            <p:nvSpPr>
              <p:cNvPr id="104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5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07" name="object 4"/>
            <p:cNvSpPr/>
            <p:nvPr/>
          </p:nvSpPr>
          <p:spPr>
            <a:xfrm>
              <a:off x="766716" y="1222482"/>
              <a:ext cx="16170854" cy="845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51" y="21600"/>
                  </a:moveTo>
                  <a:lnTo>
                    <a:pt x="649" y="21600"/>
                  </a:lnTo>
                  <a:lnTo>
                    <a:pt x="585" y="21594"/>
                  </a:lnTo>
                  <a:lnTo>
                    <a:pt x="522" y="21576"/>
                  </a:lnTo>
                  <a:lnTo>
                    <a:pt x="460" y="21546"/>
                  </a:lnTo>
                  <a:lnTo>
                    <a:pt x="401" y="21506"/>
                  </a:lnTo>
                  <a:lnTo>
                    <a:pt x="343" y="21454"/>
                  </a:lnTo>
                  <a:lnTo>
                    <a:pt x="289" y="21391"/>
                  </a:lnTo>
                  <a:lnTo>
                    <a:pt x="238" y="21319"/>
                  </a:lnTo>
                  <a:lnTo>
                    <a:pt x="190" y="21237"/>
                  </a:lnTo>
                  <a:lnTo>
                    <a:pt x="147" y="21145"/>
                  </a:lnTo>
                  <a:lnTo>
                    <a:pt x="109" y="21048"/>
                  </a:lnTo>
                  <a:lnTo>
                    <a:pt x="76" y="20943"/>
                  </a:lnTo>
                  <a:lnTo>
                    <a:pt x="49" y="20834"/>
                  </a:lnTo>
                  <a:lnTo>
                    <a:pt x="28" y="20720"/>
                  </a:lnTo>
                  <a:lnTo>
                    <a:pt x="13" y="20602"/>
                  </a:lnTo>
                  <a:lnTo>
                    <a:pt x="3" y="20482"/>
                  </a:lnTo>
                  <a:lnTo>
                    <a:pt x="0" y="20359"/>
                  </a:lnTo>
                  <a:lnTo>
                    <a:pt x="0" y="1241"/>
                  </a:lnTo>
                  <a:lnTo>
                    <a:pt x="3" y="1118"/>
                  </a:lnTo>
                  <a:lnTo>
                    <a:pt x="13" y="998"/>
                  </a:lnTo>
                  <a:lnTo>
                    <a:pt x="28" y="880"/>
                  </a:lnTo>
                  <a:lnTo>
                    <a:pt x="49" y="766"/>
                  </a:lnTo>
                  <a:lnTo>
                    <a:pt x="76" y="657"/>
                  </a:lnTo>
                  <a:lnTo>
                    <a:pt x="109" y="552"/>
                  </a:lnTo>
                  <a:lnTo>
                    <a:pt x="147" y="455"/>
                  </a:lnTo>
                  <a:lnTo>
                    <a:pt x="190" y="363"/>
                  </a:lnTo>
                  <a:lnTo>
                    <a:pt x="238" y="281"/>
                  </a:lnTo>
                  <a:lnTo>
                    <a:pt x="289" y="209"/>
                  </a:lnTo>
                  <a:lnTo>
                    <a:pt x="343" y="146"/>
                  </a:lnTo>
                  <a:lnTo>
                    <a:pt x="401" y="94"/>
                  </a:lnTo>
                  <a:lnTo>
                    <a:pt x="460" y="54"/>
                  </a:lnTo>
                  <a:lnTo>
                    <a:pt x="522" y="24"/>
                  </a:lnTo>
                  <a:lnTo>
                    <a:pt x="585" y="6"/>
                  </a:lnTo>
                  <a:lnTo>
                    <a:pt x="649" y="0"/>
                  </a:lnTo>
                  <a:lnTo>
                    <a:pt x="20951" y="0"/>
                  </a:lnTo>
                  <a:lnTo>
                    <a:pt x="21015" y="6"/>
                  </a:lnTo>
                  <a:lnTo>
                    <a:pt x="21078" y="24"/>
                  </a:lnTo>
                  <a:lnTo>
                    <a:pt x="21140" y="54"/>
                  </a:lnTo>
                  <a:lnTo>
                    <a:pt x="21199" y="94"/>
                  </a:lnTo>
                  <a:lnTo>
                    <a:pt x="21257" y="146"/>
                  </a:lnTo>
                  <a:lnTo>
                    <a:pt x="21311" y="209"/>
                  </a:lnTo>
                  <a:lnTo>
                    <a:pt x="21362" y="281"/>
                  </a:lnTo>
                  <a:lnTo>
                    <a:pt x="21410" y="363"/>
                  </a:lnTo>
                  <a:lnTo>
                    <a:pt x="21453" y="455"/>
                  </a:lnTo>
                  <a:lnTo>
                    <a:pt x="21491" y="552"/>
                  </a:lnTo>
                  <a:lnTo>
                    <a:pt x="21524" y="657"/>
                  </a:lnTo>
                  <a:lnTo>
                    <a:pt x="21551" y="766"/>
                  </a:lnTo>
                  <a:lnTo>
                    <a:pt x="21572" y="880"/>
                  </a:lnTo>
                  <a:lnTo>
                    <a:pt x="21587" y="998"/>
                  </a:lnTo>
                  <a:lnTo>
                    <a:pt x="21597" y="1118"/>
                  </a:lnTo>
                  <a:lnTo>
                    <a:pt x="21600" y="1241"/>
                  </a:lnTo>
                  <a:lnTo>
                    <a:pt x="21600" y="20359"/>
                  </a:lnTo>
                  <a:lnTo>
                    <a:pt x="21597" y="20482"/>
                  </a:lnTo>
                  <a:lnTo>
                    <a:pt x="21587" y="20602"/>
                  </a:lnTo>
                  <a:lnTo>
                    <a:pt x="21572" y="20720"/>
                  </a:lnTo>
                  <a:lnTo>
                    <a:pt x="21551" y="20834"/>
                  </a:lnTo>
                  <a:lnTo>
                    <a:pt x="21524" y="20943"/>
                  </a:lnTo>
                  <a:lnTo>
                    <a:pt x="21491" y="21048"/>
                  </a:lnTo>
                  <a:lnTo>
                    <a:pt x="21453" y="21145"/>
                  </a:lnTo>
                  <a:lnTo>
                    <a:pt x="21410" y="21237"/>
                  </a:lnTo>
                  <a:lnTo>
                    <a:pt x="21362" y="21319"/>
                  </a:lnTo>
                  <a:lnTo>
                    <a:pt x="21311" y="21391"/>
                  </a:lnTo>
                  <a:lnTo>
                    <a:pt x="21257" y="21454"/>
                  </a:lnTo>
                  <a:lnTo>
                    <a:pt x="21199" y="21506"/>
                  </a:lnTo>
                  <a:lnTo>
                    <a:pt x="21140" y="21546"/>
                  </a:lnTo>
                  <a:lnTo>
                    <a:pt x="21078" y="21576"/>
                  </a:lnTo>
                  <a:lnTo>
                    <a:pt x="21015" y="21594"/>
                  </a:lnTo>
                  <a:lnTo>
                    <a:pt x="20951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09" name="object 5"/>
          <p:cNvSpPr/>
          <p:nvPr/>
        </p:nvSpPr>
        <p:spPr>
          <a:xfrm>
            <a:off x="1088527" y="1488457"/>
            <a:ext cx="16170608" cy="8454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" y="0"/>
                </a:moveTo>
                <a:lnTo>
                  <a:pt x="20951" y="0"/>
                </a:lnTo>
                <a:lnTo>
                  <a:pt x="21015" y="6"/>
                </a:lnTo>
                <a:lnTo>
                  <a:pt x="21078" y="24"/>
                </a:lnTo>
                <a:lnTo>
                  <a:pt x="21140" y="54"/>
                </a:lnTo>
                <a:lnTo>
                  <a:pt x="21199" y="94"/>
                </a:lnTo>
                <a:lnTo>
                  <a:pt x="21257" y="146"/>
                </a:lnTo>
                <a:lnTo>
                  <a:pt x="21311" y="209"/>
                </a:lnTo>
                <a:lnTo>
                  <a:pt x="21362" y="281"/>
                </a:lnTo>
                <a:lnTo>
                  <a:pt x="21410" y="363"/>
                </a:lnTo>
                <a:lnTo>
                  <a:pt x="21453" y="455"/>
                </a:lnTo>
                <a:lnTo>
                  <a:pt x="21491" y="552"/>
                </a:lnTo>
                <a:lnTo>
                  <a:pt x="21524" y="657"/>
                </a:lnTo>
                <a:lnTo>
                  <a:pt x="21551" y="766"/>
                </a:lnTo>
                <a:lnTo>
                  <a:pt x="21572" y="880"/>
                </a:lnTo>
                <a:lnTo>
                  <a:pt x="21587" y="998"/>
                </a:lnTo>
                <a:lnTo>
                  <a:pt x="21597" y="1118"/>
                </a:lnTo>
                <a:lnTo>
                  <a:pt x="21600" y="1241"/>
                </a:lnTo>
                <a:lnTo>
                  <a:pt x="21600" y="20359"/>
                </a:lnTo>
                <a:lnTo>
                  <a:pt x="21597" y="20482"/>
                </a:lnTo>
                <a:lnTo>
                  <a:pt x="21587" y="20602"/>
                </a:lnTo>
                <a:lnTo>
                  <a:pt x="21572" y="20720"/>
                </a:lnTo>
                <a:lnTo>
                  <a:pt x="21551" y="20834"/>
                </a:lnTo>
                <a:lnTo>
                  <a:pt x="21524" y="20943"/>
                </a:lnTo>
                <a:lnTo>
                  <a:pt x="21491" y="21048"/>
                </a:lnTo>
                <a:lnTo>
                  <a:pt x="21453" y="21145"/>
                </a:lnTo>
                <a:lnTo>
                  <a:pt x="21410" y="21237"/>
                </a:lnTo>
                <a:lnTo>
                  <a:pt x="21362" y="21319"/>
                </a:lnTo>
                <a:lnTo>
                  <a:pt x="21311" y="21391"/>
                </a:lnTo>
                <a:lnTo>
                  <a:pt x="21257" y="21454"/>
                </a:lnTo>
                <a:lnTo>
                  <a:pt x="21199" y="21506"/>
                </a:lnTo>
                <a:lnTo>
                  <a:pt x="21140" y="21546"/>
                </a:lnTo>
                <a:lnTo>
                  <a:pt x="21078" y="21576"/>
                </a:lnTo>
                <a:lnTo>
                  <a:pt x="21015" y="21594"/>
                </a:lnTo>
                <a:lnTo>
                  <a:pt x="20951" y="21600"/>
                </a:lnTo>
                <a:lnTo>
                  <a:pt x="649" y="21600"/>
                </a:lnTo>
                <a:lnTo>
                  <a:pt x="585" y="21594"/>
                </a:lnTo>
                <a:lnTo>
                  <a:pt x="522" y="21576"/>
                </a:lnTo>
                <a:lnTo>
                  <a:pt x="460" y="21546"/>
                </a:lnTo>
                <a:lnTo>
                  <a:pt x="401" y="21506"/>
                </a:lnTo>
                <a:lnTo>
                  <a:pt x="343" y="21454"/>
                </a:lnTo>
                <a:lnTo>
                  <a:pt x="289" y="21391"/>
                </a:lnTo>
                <a:lnTo>
                  <a:pt x="238" y="21319"/>
                </a:lnTo>
                <a:lnTo>
                  <a:pt x="190" y="21237"/>
                </a:lnTo>
                <a:lnTo>
                  <a:pt x="147" y="21145"/>
                </a:lnTo>
                <a:lnTo>
                  <a:pt x="109" y="21048"/>
                </a:lnTo>
                <a:lnTo>
                  <a:pt x="76" y="20943"/>
                </a:lnTo>
                <a:lnTo>
                  <a:pt x="49" y="20834"/>
                </a:lnTo>
                <a:lnTo>
                  <a:pt x="28" y="20720"/>
                </a:lnTo>
                <a:lnTo>
                  <a:pt x="13" y="20602"/>
                </a:lnTo>
                <a:lnTo>
                  <a:pt x="3" y="20482"/>
                </a:lnTo>
                <a:lnTo>
                  <a:pt x="0" y="20359"/>
                </a:lnTo>
                <a:lnTo>
                  <a:pt x="0" y="1241"/>
                </a:lnTo>
                <a:lnTo>
                  <a:pt x="3" y="1118"/>
                </a:lnTo>
                <a:lnTo>
                  <a:pt x="13" y="998"/>
                </a:lnTo>
                <a:lnTo>
                  <a:pt x="28" y="880"/>
                </a:lnTo>
                <a:lnTo>
                  <a:pt x="49" y="766"/>
                </a:lnTo>
                <a:lnTo>
                  <a:pt x="76" y="657"/>
                </a:lnTo>
                <a:lnTo>
                  <a:pt x="109" y="552"/>
                </a:lnTo>
                <a:lnTo>
                  <a:pt x="147" y="455"/>
                </a:lnTo>
                <a:lnTo>
                  <a:pt x="190" y="363"/>
                </a:lnTo>
                <a:lnTo>
                  <a:pt x="238" y="281"/>
                </a:lnTo>
                <a:lnTo>
                  <a:pt x="289" y="209"/>
                </a:lnTo>
                <a:lnTo>
                  <a:pt x="343" y="146"/>
                </a:lnTo>
                <a:lnTo>
                  <a:pt x="401" y="94"/>
                </a:lnTo>
                <a:lnTo>
                  <a:pt x="460" y="54"/>
                </a:lnTo>
                <a:lnTo>
                  <a:pt x="522" y="24"/>
                </a:lnTo>
                <a:lnTo>
                  <a:pt x="585" y="6"/>
                </a:lnTo>
                <a:lnTo>
                  <a:pt x="649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object 6"/>
          <p:cNvSpPr txBox="1"/>
          <p:nvPr>
            <p:ph type="title"/>
          </p:nvPr>
        </p:nvSpPr>
        <p:spPr>
          <a:xfrm>
            <a:off x="4730601" y="156206"/>
            <a:ext cx="882713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使徒行傳</a:t>
            </a:r>
            <a:r>
              <a:rPr spc="704"/>
              <a:t>25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rPr spc="440"/>
              <a:t>23-</a:t>
            </a:r>
            <a:r>
              <a:rPr spc="704"/>
              <a:t>27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節</a:t>
            </a:r>
          </a:p>
        </p:txBody>
      </p:sp>
      <p:sp>
        <p:nvSpPr>
          <p:cNvPr id="111" name="object 7"/>
          <p:cNvSpPr txBox="1"/>
          <p:nvPr/>
        </p:nvSpPr>
        <p:spPr>
          <a:xfrm>
            <a:off x="2289581" y="2012339"/>
            <a:ext cx="13888720" cy="7029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49580" indent="-436880">
              <a:spcBef>
                <a:spcPts val="1300"/>
              </a:spcBef>
              <a:buSzPct val="60000"/>
              <a:buAutoNum type="arabicPeriod" startAt="23"/>
              <a:tabLst>
                <a:tab pos="444500" algn="l"/>
              </a:tabLst>
              <a:defRPr spc="-18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第二天，亞基帕和百妮基大張威勢而來，同著眾千夫長和城裡</a:t>
            </a:r>
          </a:p>
          <a:p>
            <a:pPr indent="12700">
              <a:spcBef>
                <a:spcPts val="1200"/>
              </a:spcBef>
              <a:defRPr spc="-18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的尊貴人進了公廳。非斯都吩咐一聲，就有人將保羅帶進來。</a:t>
            </a:r>
          </a:p>
          <a:p>
            <a:pPr marL="449580" indent="-436880">
              <a:spcBef>
                <a:spcPts val="700"/>
              </a:spcBef>
              <a:buSzPct val="60000"/>
              <a:buAutoNum type="arabicPeriod" startAt="24"/>
              <a:tabLst>
                <a:tab pos="444500" algn="l"/>
              </a:tabLst>
              <a:defRPr spc="-18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非斯都說：「亞基帕王和在這裡的諸位啊，你們看這人，就是</a:t>
            </a:r>
          </a:p>
          <a:p>
            <a:pPr marR="262254" indent="12700">
              <a:lnSpc>
                <a:spcPct val="115599"/>
              </a:lnSpc>
              <a:spcBef>
                <a:spcPts val="500"/>
              </a:spcBef>
              <a:defRPr spc="-18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一切猶太人在耶路撒冷和這裡曾向我懇求、呼叫說：『不可容他</a:t>
            </a:r>
            <a:r>
              <a:rPr spc="-159"/>
              <a:t>再活著！』</a:t>
            </a:r>
          </a:p>
          <a:p>
            <a:pPr marL="449580" indent="-436880">
              <a:spcBef>
                <a:spcPts val="700"/>
              </a:spcBef>
              <a:buSzPct val="60000"/>
              <a:buAutoNum type="arabicPeriod" startAt="25"/>
              <a:tabLst>
                <a:tab pos="444500" algn="l"/>
              </a:tabLst>
              <a:defRPr spc="-18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但我查明他沒有犯什麼該死的罪，並且他自己上告於皇帝，所</a:t>
            </a:r>
          </a:p>
          <a:p>
            <a:pPr indent="12700">
              <a:spcBef>
                <a:spcPts val="1200"/>
              </a:spcBef>
              <a:defRPr spc="-17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以我定意把他解去。</a:t>
            </a:r>
          </a:p>
          <a:p>
            <a:pPr marL="424815" indent="-412115">
              <a:spcBef>
                <a:spcPts val="700"/>
              </a:spcBef>
              <a:buSzPct val="60000"/>
              <a:buAutoNum type="arabicPeriod" startAt="26"/>
              <a:tabLst>
                <a:tab pos="419100" algn="l"/>
              </a:tabLst>
              <a:defRPr spc="-24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論到這人，我沒有確實的事可以奏明主上。因此，我帶他到你們</a:t>
            </a:r>
          </a:p>
          <a:p>
            <a:pPr indent="12700">
              <a:spcBef>
                <a:spcPts val="1200"/>
              </a:spcBef>
              <a:defRPr spc="-24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面前，也特意帶他到你亞基帕王面前，為要在查問之後有所陳奏。</a:t>
            </a:r>
          </a:p>
          <a:p>
            <a:pPr marL="449580" indent="-436880">
              <a:spcBef>
                <a:spcPts val="700"/>
              </a:spcBef>
              <a:buSzPct val="60000"/>
              <a:buAutoNum type="arabicPeriod" startAt="27"/>
              <a:tabLst>
                <a:tab pos="444500" algn="l"/>
              </a:tabLst>
              <a:defRPr spc="-180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據我看來，解送囚犯不指明他的罪案是不合理的。」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object 2"/>
          <p:cNvGrpSpPr/>
          <p:nvPr/>
        </p:nvGrpSpPr>
        <p:grpSpPr>
          <a:xfrm>
            <a:off x="1578386" y="2725041"/>
            <a:ext cx="15153827" cy="7105182"/>
            <a:chOff x="0" y="0"/>
            <a:chExt cx="15153825" cy="7105180"/>
          </a:xfrm>
        </p:grpSpPr>
        <p:sp>
          <p:nvSpPr>
            <p:cNvPr id="113" name="object 3"/>
            <p:cNvSpPr/>
            <p:nvPr/>
          </p:nvSpPr>
          <p:spPr>
            <a:xfrm>
              <a:off x="0" y="0"/>
              <a:ext cx="15153826" cy="710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08" y="21600"/>
                  </a:move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14" name="object 4"/>
            <p:cNvSpPr/>
            <p:nvPr/>
          </p:nvSpPr>
          <p:spPr>
            <a:xfrm>
              <a:off x="60" y="0"/>
              <a:ext cx="15153557" cy="7105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2" y="0"/>
                  </a:moveTo>
                  <a:lnTo>
                    <a:pt x="20908" y="0"/>
                  </a:lnTo>
                  <a:lnTo>
                    <a:pt x="20976" y="7"/>
                  </a:lnTo>
                  <a:lnTo>
                    <a:pt x="21043" y="29"/>
                  </a:lnTo>
                  <a:lnTo>
                    <a:pt x="21109" y="64"/>
                  </a:lnTo>
                  <a:lnTo>
                    <a:pt x="21173" y="112"/>
                  </a:lnTo>
                  <a:lnTo>
                    <a:pt x="21234" y="174"/>
                  </a:lnTo>
                  <a:lnTo>
                    <a:pt x="21292" y="248"/>
                  </a:lnTo>
                  <a:lnTo>
                    <a:pt x="21346" y="334"/>
                  </a:lnTo>
                  <a:lnTo>
                    <a:pt x="21397" y="433"/>
                  </a:lnTo>
                  <a:lnTo>
                    <a:pt x="21443" y="541"/>
                  </a:lnTo>
                  <a:lnTo>
                    <a:pt x="21484" y="657"/>
                  </a:lnTo>
                  <a:lnTo>
                    <a:pt x="21518" y="781"/>
                  </a:lnTo>
                  <a:lnTo>
                    <a:pt x="21547" y="912"/>
                  </a:lnTo>
                  <a:lnTo>
                    <a:pt x="21570" y="1047"/>
                  </a:lnTo>
                  <a:lnTo>
                    <a:pt x="21587" y="1187"/>
                  </a:lnTo>
                  <a:lnTo>
                    <a:pt x="21597" y="1331"/>
                  </a:lnTo>
                  <a:lnTo>
                    <a:pt x="21600" y="1477"/>
                  </a:lnTo>
                  <a:lnTo>
                    <a:pt x="21600" y="20123"/>
                  </a:lnTo>
                  <a:lnTo>
                    <a:pt x="21597" y="20269"/>
                  </a:lnTo>
                  <a:lnTo>
                    <a:pt x="21587" y="20413"/>
                  </a:lnTo>
                  <a:lnTo>
                    <a:pt x="21570" y="20553"/>
                  </a:lnTo>
                  <a:lnTo>
                    <a:pt x="21547" y="20688"/>
                  </a:lnTo>
                  <a:lnTo>
                    <a:pt x="21518" y="20819"/>
                  </a:lnTo>
                  <a:lnTo>
                    <a:pt x="21484" y="20943"/>
                  </a:lnTo>
                  <a:lnTo>
                    <a:pt x="21443" y="21059"/>
                  </a:lnTo>
                  <a:lnTo>
                    <a:pt x="21397" y="21167"/>
                  </a:lnTo>
                  <a:lnTo>
                    <a:pt x="21346" y="21266"/>
                  </a:lnTo>
                  <a:lnTo>
                    <a:pt x="21292" y="21352"/>
                  </a:lnTo>
                  <a:lnTo>
                    <a:pt x="21234" y="21426"/>
                  </a:lnTo>
                  <a:lnTo>
                    <a:pt x="21173" y="21488"/>
                  </a:lnTo>
                  <a:lnTo>
                    <a:pt x="21109" y="21536"/>
                  </a:lnTo>
                  <a:lnTo>
                    <a:pt x="21043" y="21571"/>
                  </a:lnTo>
                  <a:lnTo>
                    <a:pt x="20976" y="21593"/>
                  </a:lnTo>
                  <a:lnTo>
                    <a:pt x="20908" y="21600"/>
                  </a:lnTo>
                  <a:lnTo>
                    <a:pt x="692" y="21600"/>
                  </a:lnTo>
                  <a:lnTo>
                    <a:pt x="624" y="21593"/>
                  </a:lnTo>
                  <a:lnTo>
                    <a:pt x="557" y="21571"/>
                  </a:lnTo>
                  <a:lnTo>
                    <a:pt x="491" y="21536"/>
                  </a:lnTo>
                  <a:lnTo>
                    <a:pt x="427" y="21488"/>
                  </a:lnTo>
                  <a:lnTo>
                    <a:pt x="366" y="21426"/>
                  </a:lnTo>
                  <a:lnTo>
                    <a:pt x="308" y="21352"/>
                  </a:lnTo>
                  <a:lnTo>
                    <a:pt x="254" y="21266"/>
                  </a:lnTo>
                  <a:lnTo>
                    <a:pt x="203" y="21167"/>
                  </a:lnTo>
                  <a:lnTo>
                    <a:pt x="157" y="21059"/>
                  </a:lnTo>
                  <a:lnTo>
                    <a:pt x="116" y="20943"/>
                  </a:lnTo>
                  <a:lnTo>
                    <a:pt x="82" y="20819"/>
                  </a:lnTo>
                  <a:lnTo>
                    <a:pt x="53" y="20688"/>
                  </a:lnTo>
                  <a:lnTo>
                    <a:pt x="30" y="20553"/>
                  </a:lnTo>
                  <a:lnTo>
                    <a:pt x="13" y="20413"/>
                  </a:lnTo>
                  <a:lnTo>
                    <a:pt x="3" y="20269"/>
                  </a:lnTo>
                  <a:lnTo>
                    <a:pt x="0" y="20123"/>
                  </a:lnTo>
                  <a:lnTo>
                    <a:pt x="0" y="1477"/>
                  </a:lnTo>
                  <a:lnTo>
                    <a:pt x="3" y="1331"/>
                  </a:lnTo>
                  <a:lnTo>
                    <a:pt x="13" y="1187"/>
                  </a:lnTo>
                  <a:lnTo>
                    <a:pt x="30" y="1047"/>
                  </a:lnTo>
                  <a:lnTo>
                    <a:pt x="53" y="912"/>
                  </a:lnTo>
                  <a:lnTo>
                    <a:pt x="82" y="781"/>
                  </a:lnTo>
                  <a:lnTo>
                    <a:pt x="116" y="657"/>
                  </a:lnTo>
                  <a:lnTo>
                    <a:pt x="157" y="541"/>
                  </a:lnTo>
                  <a:lnTo>
                    <a:pt x="203" y="433"/>
                  </a:lnTo>
                  <a:lnTo>
                    <a:pt x="254" y="334"/>
                  </a:lnTo>
                  <a:lnTo>
                    <a:pt x="308" y="248"/>
                  </a:lnTo>
                  <a:lnTo>
                    <a:pt x="366" y="174"/>
                  </a:lnTo>
                  <a:lnTo>
                    <a:pt x="427" y="112"/>
                  </a:lnTo>
                  <a:lnTo>
                    <a:pt x="491" y="64"/>
                  </a:lnTo>
                  <a:lnTo>
                    <a:pt x="557" y="29"/>
                  </a:lnTo>
                  <a:lnTo>
                    <a:pt x="624" y="7"/>
                  </a:lnTo>
                  <a:lnTo>
                    <a:pt x="692" y="0"/>
                  </a:lnTo>
                </a:path>
              </a:pathLst>
            </a:custGeom>
            <a:noFill/>
            <a:ln w="76199" cap="flat">
              <a:solidFill>
                <a:srgbClr val="A29A7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16" name="object 5"/>
          <p:cNvSpPr txBox="1"/>
          <p:nvPr>
            <p:ph type="title"/>
          </p:nvPr>
        </p:nvSpPr>
        <p:spPr>
          <a:xfrm>
            <a:off x="1654342" y="924591"/>
            <a:ext cx="1500187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25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保羅向非斯都與亞基帕王申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訴</a:t>
            </a:r>
          </a:p>
        </p:txBody>
      </p:sp>
      <p:sp>
        <p:nvSpPr>
          <p:cNvPr id="117" name="object 6"/>
          <p:cNvSpPr txBox="1"/>
          <p:nvPr/>
        </p:nvSpPr>
        <p:spPr>
          <a:xfrm>
            <a:off x="2665569" y="3320206"/>
            <a:ext cx="12985116" cy="434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ct val="116599"/>
              </a:lnSpc>
              <a:defRPr spc="-100" sz="52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Q1</a:t>
            </a:r>
            <a:r>
              <a:rPr spc="-204"/>
              <a:t>.保羅在該撒利亞被關了兩年多，歷經了哪兩</a:t>
            </a:r>
            <a:r>
              <a:rPr spc="-175"/>
              <a:t>位巡撫？</a:t>
            </a:r>
          </a:p>
          <a:p>
            <a:pPr marR="5080" indent="12700" algn="just">
              <a:lnSpc>
                <a:spcPct val="121400"/>
              </a:lnSpc>
              <a:spcBef>
                <a:spcPts val="300"/>
              </a:spcBef>
              <a:defRPr spc="-100" sz="52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Q2</a:t>
            </a:r>
            <a:r>
              <a:rPr spc="-204"/>
              <a:t>.保羅決定上訴於該撒，在哪一位巡撫任內？</a:t>
            </a:r>
            <a:r>
              <a:rPr spc="-50"/>
              <a:t> </a:t>
            </a:r>
            <a:r>
              <a:t>Q3</a:t>
            </a:r>
            <a:r>
              <a:rPr spc="-204"/>
              <a:t>.保羅在面對多重的官方審訊，雖已確認自己無罪為什麼還要上訴到羅馬皇帝面前？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object 2"/>
          <p:cNvGrpSpPr/>
          <p:nvPr/>
        </p:nvGrpSpPr>
        <p:grpSpPr>
          <a:xfrm>
            <a:off x="321729" y="265974"/>
            <a:ext cx="17644390" cy="9400390"/>
            <a:chOff x="0" y="0"/>
            <a:chExt cx="17644389" cy="9400388"/>
          </a:xfrm>
        </p:grpSpPr>
        <p:grpSp>
          <p:nvGrpSpPr>
            <p:cNvPr id="121" name="object 3"/>
            <p:cNvGrpSpPr/>
            <p:nvPr/>
          </p:nvGrpSpPr>
          <p:grpSpPr>
            <a:xfrm>
              <a:off x="0" y="0"/>
              <a:ext cx="17644390" cy="3314701"/>
              <a:chOff x="0" y="0"/>
              <a:chExt cx="17644390" cy="3314700"/>
            </a:xfrm>
          </p:grpSpPr>
          <p:sp>
            <p:nvSpPr>
              <p:cNvPr id="119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0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22" name="object 4"/>
            <p:cNvSpPr/>
            <p:nvPr/>
          </p:nvSpPr>
          <p:spPr>
            <a:xfrm>
              <a:off x="1088179" y="1407620"/>
              <a:ext cx="15454769" cy="799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24" name="object 5"/>
          <p:cNvSpPr/>
          <p:nvPr/>
        </p:nvSpPr>
        <p:spPr>
          <a:xfrm>
            <a:off x="1409995" y="1673595"/>
            <a:ext cx="15465679" cy="799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8" y="0"/>
                </a:moveTo>
                <a:lnTo>
                  <a:pt x="20922" y="0"/>
                </a:lnTo>
                <a:lnTo>
                  <a:pt x="20989" y="6"/>
                </a:lnTo>
                <a:lnTo>
                  <a:pt x="21055" y="25"/>
                </a:lnTo>
                <a:lnTo>
                  <a:pt x="21119" y="57"/>
                </a:lnTo>
                <a:lnTo>
                  <a:pt x="21181" y="100"/>
                </a:lnTo>
                <a:lnTo>
                  <a:pt x="21241" y="155"/>
                </a:lnTo>
                <a:lnTo>
                  <a:pt x="21298" y="221"/>
                </a:lnTo>
                <a:lnTo>
                  <a:pt x="21352" y="297"/>
                </a:lnTo>
                <a:lnTo>
                  <a:pt x="21401" y="385"/>
                </a:lnTo>
                <a:lnTo>
                  <a:pt x="21446" y="481"/>
                </a:lnTo>
                <a:lnTo>
                  <a:pt x="21486" y="584"/>
                </a:lnTo>
                <a:lnTo>
                  <a:pt x="21520" y="695"/>
                </a:lnTo>
                <a:lnTo>
                  <a:pt x="21548" y="810"/>
                </a:lnTo>
                <a:lnTo>
                  <a:pt x="21571" y="931"/>
                </a:lnTo>
                <a:lnTo>
                  <a:pt x="21587" y="1055"/>
                </a:lnTo>
                <a:lnTo>
                  <a:pt x="21597" y="1183"/>
                </a:lnTo>
                <a:lnTo>
                  <a:pt x="21600" y="1313"/>
                </a:lnTo>
                <a:lnTo>
                  <a:pt x="21600" y="20287"/>
                </a:lnTo>
                <a:lnTo>
                  <a:pt x="21597" y="20417"/>
                </a:lnTo>
                <a:lnTo>
                  <a:pt x="21587" y="20545"/>
                </a:lnTo>
                <a:lnTo>
                  <a:pt x="21571" y="20669"/>
                </a:lnTo>
                <a:lnTo>
                  <a:pt x="21548" y="20790"/>
                </a:lnTo>
                <a:lnTo>
                  <a:pt x="21520" y="20905"/>
                </a:lnTo>
                <a:lnTo>
                  <a:pt x="21486" y="21016"/>
                </a:lnTo>
                <a:lnTo>
                  <a:pt x="21446" y="21119"/>
                </a:lnTo>
                <a:lnTo>
                  <a:pt x="21401" y="21215"/>
                </a:lnTo>
                <a:lnTo>
                  <a:pt x="21352" y="21303"/>
                </a:lnTo>
                <a:lnTo>
                  <a:pt x="21298" y="21379"/>
                </a:lnTo>
                <a:lnTo>
                  <a:pt x="21241" y="21445"/>
                </a:lnTo>
                <a:lnTo>
                  <a:pt x="21181" y="21500"/>
                </a:lnTo>
                <a:lnTo>
                  <a:pt x="21119" y="21543"/>
                </a:lnTo>
                <a:lnTo>
                  <a:pt x="21055" y="21575"/>
                </a:lnTo>
                <a:lnTo>
                  <a:pt x="20989" y="21594"/>
                </a:lnTo>
                <a:lnTo>
                  <a:pt x="20922" y="21600"/>
                </a:lnTo>
                <a:lnTo>
                  <a:pt x="678" y="21600"/>
                </a:lnTo>
                <a:lnTo>
                  <a:pt x="611" y="21594"/>
                </a:lnTo>
                <a:lnTo>
                  <a:pt x="545" y="21575"/>
                </a:lnTo>
                <a:lnTo>
                  <a:pt x="481" y="21543"/>
                </a:lnTo>
                <a:lnTo>
                  <a:pt x="419" y="21500"/>
                </a:lnTo>
                <a:lnTo>
                  <a:pt x="359" y="21445"/>
                </a:lnTo>
                <a:lnTo>
                  <a:pt x="302" y="21379"/>
                </a:lnTo>
                <a:lnTo>
                  <a:pt x="248" y="21303"/>
                </a:lnTo>
                <a:lnTo>
                  <a:pt x="199" y="21215"/>
                </a:lnTo>
                <a:lnTo>
                  <a:pt x="154" y="21119"/>
                </a:lnTo>
                <a:lnTo>
                  <a:pt x="114" y="21016"/>
                </a:lnTo>
                <a:lnTo>
                  <a:pt x="80" y="20905"/>
                </a:lnTo>
                <a:lnTo>
                  <a:pt x="52" y="20790"/>
                </a:lnTo>
                <a:lnTo>
                  <a:pt x="29" y="20669"/>
                </a:lnTo>
                <a:lnTo>
                  <a:pt x="13" y="20545"/>
                </a:lnTo>
                <a:lnTo>
                  <a:pt x="3" y="20417"/>
                </a:lnTo>
                <a:lnTo>
                  <a:pt x="0" y="20287"/>
                </a:lnTo>
                <a:lnTo>
                  <a:pt x="0" y="1313"/>
                </a:lnTo>
                <a:lnTo>
                  <a:pt x="3" y="1183"/>
                </a:lnTo>
                <a:lnTo>
                  <a:pt x="13" y="1055"/>
                </a:lnTo>
                <a:lnTo>
                  <a:pt x="29" y="931"/>
                </a:lnTo>
                <a:lnTo>
                  <a:pt x="52" y="810"/>
                </a:lnTo>
                <a:lnTo>
                  <a:pt x="80" y="695"/>
                </a:lnTo>
                <a:lnTo>
                  <a:pt x="114" y="584"/>
                </a:lnTo>
                <a:lnTo>
                  <a:pt x="154" y="481"/>
                </a:lnTo>
                <a:lnTo>
                  <a:pt x="199" y="385"/>
                </a:lnTo>
                <a:lnTo>
                  <a:pt x="248" y="297"/>
                </a:lnTo>
                <a:lnTo>
                  <a:pt x="302" y="221"/>
                </a:lnTo>
                <a:lnTo>
                  <a:pt x="359" y="155"/>
                </a:lnTo>
                <a:lnTo>
                  <a:pt x="419" y="100"/>
                </a:lnTo>
                <a:lnTo>
                  <a:pt x="481" y="57"/>
                </a:lnTo>
                <a:lnTo>
                  <a:pt x="545" y="25"/>
                </a:lnTo>
                <a:lnTo>
                  <a:pt x="611" y="6"/>
                </a:lnTo>
                <a:lnTo>
                  <a:pt x="678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object 6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26" name="object 7"/>
          <p:cNvSpPr txBox="1"/>
          <p:nvPr/>
        </p:nvSpPr>
        <p:spPr>
          <a:xfrm>
            <a:off x="1825239" y="1836600"/>
            <a:ext cx="13360401" cy="6491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3500"/>
              </a:spcBef>
              <a:defRPr spc="45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一.說明被告的原因</a:t>
            </a:r>
            <a:r>
              <a:rPr spc="0"/>
              <a:t>（1-8</a:t>
            </a:r>
            <a:r>
              <a:rPr spc="65"/>
              <a:t>節</a:t>
            </a:r>
            <a:r>
              <a:rPr spc="15"/>
              <a:t>）</a:t>
            </a:r>
          </a:p>
          <a:p>
            <a:pPr marR="5080" indent="1173480">
              <a:lnSpc>
                <a:spcPct val="115599"/>
              </a:lnSpc>
              <a:spcBef>
                <a:spcPts val="1700"/>
              </a:spcBef>
              <a:defRPr spc="330" sz="53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保羅強調他受審不是因個人有什麼委</a:t>
            </a:r>
            <a:r>
              <a:rPr spc="-50"/>
              <a:t> </a:t>
            </a:r>
            <a:r>
              <a:rPr spc="335"/>
              <a:t>屈，而是相信神給猶太民族盼望的應許已經成就，法利賽人相信兩個教義就是彌賽亞救主要來以及死人會復活。可惜猶太人不相信耶穌就是他們等候已久的</a:t>
            </a:r>
            <a:r>
              <a:t>彌賽亞，但神卻已使耶穌死裡復活。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object 2"/>
          <p:cNvGrpSpPr/>
          <p:nvPr/>
        </p:nvGrpSpPr>
        <p:grpSpPr>
          <a:xfrm>
            <a:off x="321729" y="265974"/>
            <a:ext cx="17644390" cy="9400390"/>
            <a:chOff x="0" y="0"/>
            <a:chExt cx="17644389" cy="9400388"/>
          </a:xfrm>
        </p:grpSpPr>
        <p:grpSp>
          <p:nvGrpSpPr>
            <p:cNvPr id="130" name="object 3"/>
            <p:cNvGrpSpPr/>
            <p:nvPr/>
          </p:nvGrpSpPr>
          <p:grpSpPr>
            <a:xfrm>
              <a:off x="0" y="0"/>
              <a:ext cx="17644390" cy="3314701"/>
              <a:chOff x="0" y="0"/>
              <a:chExt cx="17644390" cy="3314700"/>
            </a:xfrm>
          </p:grpSpPr>
          <p:sp>
            <p:nvSpPr>
              <p:cNvPr id="128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9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31" name="object 4"/>
            <p:cNvSpPr/>
            <p:nvPr/>
          </p:nvSpPr>
          <p:spPr>
            <a:xfrm>
              <a:off x="1088179" y="1407620"/>
              <a:ext cx="15454769" cy="799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40" y="21600"/>
                  </a:moveTo>
                  <a:lnTo>
                    <a:pt x="679" y="21600"/>
                  </a:lnTo>
                  <a:lnTo>
                    <a:pt x="612" y="21594"/>
                  </a:lnTo>
                  <a:lnTo>
                    <a:pt x="546" y="21575"/>
                  </a:lnTo>
                  <a:lnTo>
                    <a:pt x="481" y="21543"/>
                  </a:lnTo>
                  <a:lnTo>
                    <a:pt x="419" y="21500"/>
                  </a:lnTo>
                  <a:lnTo>
                    <a:pt x="359" y="21445"/>
                  </a:lnTo>
                  <a:lnTo>
                    <a:pt x="302" y="21379"/>
                  </a:lnTo>
                  <a:lnTo>
                    <a:pt x="249" y="21303"/>
                  </a:lnTo>
                  <a:lnTo>
                    <a:pt x="199" y="21215"/>
                  </a:lnTo>
                  <a:lnTo>
                    <a:pt x="154" y="21119"/>
                  </a:lnTo>
                  <a:lnTo>
                    <a:pt x="114" y="21016"/>
                  </a:lnTo>
                  <a:lnTo>
                    <a:pt x="80" y="20905"/>
                  </a:lnTo>
                  <a:lnTo>
                    <a:pt x="52" y="20790"/>
                  </a:lnTo>
                  <a:lnTo>
                    <a:pt x="29" y="20669"/>
                  </a:lnTo>
                  <a:lnTo>
                    <a:pt x="13" y="20545"/>
                  </a:lnTo>
                  <a:lnTo>
                    <a:pt x="3" y="20417"/>
                  </a:lnTo>
                  <a:lnTo>
                    <a:pt x="0" y="20287"/>
                  </a:lnTo>
                  <a:lnTo>
                    <a:pt x="0" y="1313"/>
                  </a:lnTo>
                  <a:lnTo>
                    <a:pt x="3" y="1183"/>
                  </a:lnTo>
                  <a:lnTo>
                    <a:pt x="13" y="1055"/>
                  </a:lnTo>
                  <a:lnTo>
                    <a:pt x="29" y="931"/>
                  </a:lnTo>
                  <a:lnTo>
                    <a:pt x="52" y="810"/>
                  </a:lnTo>
                  <a:lnTo>
                    <a:pt x="80" y="695"/>
                  </a:lnTo>
                  <a:lnTo>
                    <a:pt x="114" y="584"/>
                  </a:lnTo>
                  <a:lnTo>
                    <a:pt x="154" y="481"/>
                  </a:lnTo>
                  <a:lnTo>
                    <a:pt x="199" y="385"/>
                  </a:lnTo>
                  <a:lnTo>
                    <a:pt x="249" y="297"/>
                  </a:lnTo>
                  <a:lnTo>
                    <a:pt x="302" y="221"/>
                  </a:lnTo>
                  <a:lnTo>
                    <a:pt x="359" y="155"/>
                  </a:lnTo>
                  <a:lnTo>
                    <a:pt x="419" y="100"/>
                  </a:lnTo>
                  <a:lnTo>
                    <a:pt x="481" y="57"/>
                  </a:lnTo>
                  <a:lnTo>
                    <a:pt x="546" y="25"/>
                  </a:lnTo>
                  <a:lnTo>
                    <a:pt x="612" y="6"/>
                  </a:lnTo>
                  <a:lnTo>
                    <a:pt x="679" y="0"/>
                  </a:lnTo>
                  <a:lnTo>
                    <a:pt x="20940" y="0"/>
                  </a:lnTo>
                  <a:lnTo>
                    <a:pt x="21007" y="6"/>
                  </a:lnTo>
                  <a:lnTo>
                    <a:pt x="21073" y="25"/>
                  </a:lnTo>
                  <a:lnTo>
                    <a:pt x="21137" y="57"/>
                  </a:lnTo>
                  <a:lnTo>
                    <a:pt x="21200" y="100"/>
                  </a:lnTo>
                  <a:lnTo>
                    <a:pt x="21260" y="155"/>
                  </a:lnTo>
                  <a:lnTo>
                    <a:pt x="21316" y="221"/>
                  </a:lnTo>
                  <a:lnTo>
                    <a:pt x="21370" y="297"/>
                  </a:lnTo>
                  <a:lnTo>
                    <a:pt x="21420" y="385"/>
                  </a:lnTo>
                  <a:lnTo>
                    <a:pt x="21465" y="481"/>
                  </a:lnTo>
                  <a:lnTo>
                    <a:pt x="21505" y="584"/>
                  </a:lnTo>
                  <a:lnTo>
                    <a:pt x="21539" y="695"/>
                  </a:lnTo>
                  <a:lnTo>
                    <a:pt x="21567" y="810"/>
                  </a:lnTo>
                  <a:lnTo>
                    <a:pt x="21589" y="931"/>
                  </a:lnTo>
                  <a:lnTo>
                    <a:pt x="21600" y="1013"/>
                  </a:lnTo>
                  <a:lnTo>
                    <a:pt x="21600" y="20587"/>
                  </a:lnTo>
                  <a:lnTo>
                    <a:pt x="21567" y="20790"/>
                  </a:lnTo>
                  <a:lnTo>
                    <a:pt x="21539" y="20905"/>
                  </a:lnTo>
                  <a:lnTo>
                    <a:pt x="21505" y="21016"/>
                  </a:lnTo>
                  <a:lnTo>
                    <a:pt x="21465" y="21119"/>
                  </a:lnTo>
                  <a:lnTo>
                    <a:pt x="21420" y="21215"/>
                  </a:lnTo>
                  <a:lnTo>
                    <a:pt x="21370" y="21303"/>
                  </a:lnTo>
                  <a:lnTo>
                    <a:pt x="21316" y="21379"/>
                  </a:lnTo>
                  <a:lnTo>
                    <a:pt x="21260" y="21445"/>
                  </a:lnTo>
                  <a:lnTo>
                    <a:pt x="21200" y="21500"/>
                  </a:lnTo>
                  <a:lnTo>
                    <a:pt x="21137" y="21543"/>
                  </a:lnTo>
                  <a:lnTo>
                    <a:pt x="21073" y="21575"/>
                  </a:lnTo>
                  <a:lnTo>
                    <a:pt x="21007" y="21594"/>
                  </a:lnTo>
                  <a:lnTo>
                    <a:pt x="20940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3" name="object 5"/>
          <p:cNvSpPr/>
          <p:nvPr/>
        </p:nvSpPr>
        <p:spPr>
          <a:xfrm>
            <a:off x="1409995" y="1673595"/>
            <a:ext cx="15465679" cy="79914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78" y="0"/>
                </a:moveTo>
                <a:lnTo>
                  <a:pt x="20922" y="0"/>
                </a:lnTo>
                <a:lnTo>
                  <a:pt x="20989" y="6"/>
                </a:lnTo>
                <a:lnTo>
                  <a:pt x="21055" y="25"/>
                </a:lnTo>
                <a:lnTo>
                  <a:pt x="21119" y="57"/>
                </a:lnTo>
                <a:lnTo>
                  <a:pt x="21181" y="100"/>
                </a:lnTo>
                <a:lnTo>
                  <a:pt x="21241" y="155"/>
                </a:lnTo>
                <a:lnTo>
                  <a:pt x="21298" y="221"/>
                </a:lnTo>
                <a:lnTo>
                  <a:pt x="21352" y="297"/>
                </a:lnTo>
                <a:lnTo>
                  <a:pt x="21401" y="385"/>
                </a:lnTo>
                <a:lnTo>
                  <a:pt x="21446" y="481"/>
                </a:lnTo>
                <a:lnTo>
                  <a:pt x="21486" y="584"/>
                </a:lnTo>
                <a:lnTo>
                  <a:pt x="21520" y="695"/>
                </a:lnTo>
                <a:lnTo>
                  <a:pt x="21548" y="810"/>
                </a:lnTo>
                <a:lnTo>
                  <a:pt x="21571" y="931"/>
                </a:lnTo>
                <a:lnTo>
                  <a:pt x="21587" y="1055"/>
                </a:lnTo>
                <a:lnTo>
                  <a:pt x="21597" y="1183"/>
                </a:lnTo>
                <a:lnTo>
                  <a:pt x="21600" y="1313"/>
                </a:lnTo>
                <a:lnTo>
                  <a:pt x="21600" y="20287"/>
                </a:lnTo>
                <a:lnTo>
                  <a:pt x="21597" y="20417"/>
                </a:lnTo>
                <a:lnTo>
                  <a:pt x="21587" y="20545"/>
                </a:lnTo>
                <a:lnTo>
                  <a:pt x="21571" y="20669"/>
                </a:lnTo>
                <a:lnTo>
                  <a:pt x="21548" y="20790"/>
                </a:lnTo>
                <a:lnTo>
                  <a:pt x="21520" y="20905"/>
                </a:lnTo>
                <a:lnTo>
                  <a:pt x="21486" y="21016"/>
                </a:lnTo>
                <a:lnTo>
                  <a:pt x="21446" y="21119"/>
                </a:lnTo>
                <a:lnTo>
                  <a:pt x="21401" y="21215"/>
                </a:lnTo>
                <a:lnTo>
                  <a:pt x="21352" y="21303"/>
                </a:lnTo>
                <a:lnTo>
                  <a:pt x="21298" y="21379"/>
                </a:lnTo>
                <a:lnTo>
                  <a:pt x="21241" y="21445"/>
                </a:lnTo>
                <a:lnTo>
                  <a:pt x="21181" y="21500"/>
                </a:lnTo>
                <a:lnTo>
                  <a:pt x="21119" y="21543"/>
                </a:lnTo>
                <a:lnTo>
                  <a:pt x="21055" y="21575"/>
                </a:lnTo>
                <a:lnTo>
                  <a:pt x="20989" y="21594"/>
                </a:lnTo>
                <a:lnTo>
                  <a:pt x="20922" y="21600"/>
                </a:lnTo>
                <a:lnTo>
                  <a:pt x="678" y="21600"/>
                </a:lnTo>
                <a:lnTo>
                  <a:pt x="611" y="21594"/>
                </a:lnTo>
                <a:lnTo>
                  <a:pt x="545" y="21575"/>
                </a:lnTo>
                <a:lnTo>
                  <a:pt x="481" y="21543"/>
                </a:lnTo>
                <a:lnTo>
                  <a:pt x="419" y="21500"/>
                </a:lnTo>
                <a:lnTo>
                  <a:pt x="359" y="21445"/>
                </a:lnTo>
                <a:lnTo>
                  <a:pt x="302" y="21379"/>
                </a:lnTo>
                <a:lnTo>
                  <a:pt x="248" y="21303"/>
                </a:lnTo>
                <a:lnTo>
                  <a:pt x="199" y="21215"/>
                </a:lnTo>
                <a:lnTo>
                  <a:pt x="154" y="21119"/>
                </a:lnTo>
                <a:lnTo>
                  <a:pt x="114" y="21016"/>
                </a:lnTo>
                <a:lnTo>
                  <a:pt x="80" y="20905"/>
                </a:lnTo>
                <a:lnTo>
                  <a:pt x="52" y="20790"/>
                </a:lnTo>
                <a:lnTo>
                  <a:pt x="29" y="20669"/>
                </a:lnTo>
                <a:lnTo>
                  <a:pt x="13" y="20545"/>
                </a:lnTo>
                <a:lnTo>
                  <a:pt x="3" y="20417"/>
                </a:lnTo>
                <a:lnTo>
                  <a:pt x="0" y="20287"/>
                </a:lnTo>
                <a:lnTo>
                  <a:pt x="0" y="1313"/>
                </a:lnTo>
                <a:lnTo>
                  <a:pt x="3" y="1183"/>
                </a:lnTo>
                <a:lnTo>
                  <a:pt x="13" y="1055"/>
                </a:lnTo>
                <a:lnTo>
                  <a:pt x="29" y="931"/>
                </a:lnTo>
                <a:lnTo>
                  <a:pt x="52" y="810"/>
                </a:lnTo>
                <a:lnTo>
                  <a:pt x="80" y="695"/>
                </a:lnTo>
                <a:lnTo>
                  <a:pt x="114" y="584"/>
                </a:lnTo>
                <a:lnTo>
                  <a:pt x="154" y="481"/>
                </a:lnTo>
                <a:lnTo>
                  <a:pt x="199" y="385"/>
                </a:lnTo>
                <a:lnTo>
                  <a:pt x="248" y="297"/>
                </a:lnTo>
                <a:lnTo>
                  <a:pt x="302" y="221"/>
                </a:lnTo>
                <a:lnTo>
                  <a:pt x="359" y="155"/>
                </a:lnTo>
                <a:lnTo>
                  <a:pt x="419" y="100"/>
                </a:lnTo>
                <a:lnTo>
                  <a:pt x="481" y="57"/>
                </a:lnTo>
                <a:lnTo>
                  <a:pt x="545" y="25"/>
                </a:lnTo>
                <a:lnTo>
                  <a:pt x="611" y="6"/>
                </a:lnTo>
                <a:lnTo>
                  <a:pt x="678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4" name="object 6"/>
          <p:cNvSpPr txBox="1"/>
          <p:nvPr>
            <p:ph type="title"/>
          </p:nvPr>
        </p:nvSpPr>
        <p:spPr>
          <a:xfrm>
            <a:off x="3889871" y="156206"/>
            <a:ext cx="10508616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35" name="object 7"/>
          <p:cNvSpPr txBox="1"/>
          <p:nvPr/>
        </p:nvSpPr>
        <p:spPr>
          <a:xfrm>
            <a:off x="2001229" y="1836489"/>
            <a:ext cx="13201651" cy="7899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4600"/>
              </a:spcBef>
              <a:defRPr spc="104" sz="66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二.見證得救過程</a:t>
            </a:r>
            <a:r>
              <a:rPr spc="75"/>
              <a:t>（9-</a:t>
            </a:r>
            <a:r>
              <a:rPr spc="60"/>
              <a:t>18</a:t>
            </a:r>
            <a:r>
              <a:rPr spc="130"/>
              <a:t>節</a:t>
            </a:r>
            <a:r>
              <a:rPr spc="80"/>
              <a:t>）</a:t>
            </a:r>
          </a:p>
          <a:p>
            <a:pPr marL="1326514" indent="-328930">
              <a:spcBef>
                <a:spcPts val="2700"/>
              </a:spcBef>
              <a:buSzPct val="60000"/>
              <a:buAutoNum type="arabicPeriod" startAt="9"/>
              <a:tabLst>
                <a:tab pos="13208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從前我自己以為應當多方攻擊拿撒勒人耶穌的名，</a:t>
            </a:r>
          </a:p>
          <a:p>
            <a:pPr marL="1503044" marR="5080" indent="-505459">
              <a:lnSpc>
                <a:spcPts val="6000"/>
              </a:lnSpc>
              <a:spcBef>
                <a:spcPts val="400"/>
              </a:spcBef>
              <a:buSzPct val="60000"/>
              <a:buAutoNum type="arabicPeriod" startAt="9"/>
              <a:tabLst>
                <a:tab pos="14986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我在耶路撒冷也曾這樣行了。既從祭司長得了權柄，我就把許多聖徒囚在監裡；他們被殺，我也出名定案。</a:t>
            </a:r>
          </a:p>
          <a:p>
            <a:pPr marL="1503044" indent="-505458">
              <a:spcBef>
                <a:spcPts val="300"/>
              </a:spcBef>
              <a:buSzPct val="60000"/>
              <a:buAutoNum type="arabicPeriod" startAt="9"/>
              <a:tabLst>
                <a:tab pos="14986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在各會堂，我屢次用刑強逼他們說褻瀆的話，又分外</a:t>
            </a:r>
          </a:p>
          <a:p>
            <a:pPr indent="997585">
              <a:spcBef>
                <a:spcPts val="1200"/>
              </a:spcBef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惱恨他們，甚至追逼他們，直到外邦的城邑。</a:t>
            </a:r>
          </a:p>
          <a:p>
            <a:pPr marL="1503044" indent="-505458">
              <a:spcBef>
                <a:spcPts val="700"/>
              </a:spcBef>
              <a:buSzPct val="60000"/>
              <a:buAutoNum type="arabicPeriod" startAt="12"/>
              <a:tabLst>
                <a:tab pos="14986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那時，我領了祭司長的權柄和命令，往大馬士革去。</a:t>
            </a:r>
          </a:p>
          <a:p>
            <a:pPr marL="1503044" marR="6985" indent="-505459">
              <a:lnSpc>
                <a:spcPts val="6000"/>
              </a:lnSpc>
              <a:spcBef>
                <a:spcPts val="200"/>
              </a:spcBef>
              <a:buSzPct val="60000"/>
              <a:buAutoNum type="arabicPeriod" startAt="12"/>
              <a:tabLst>
                <a:tab pos="14986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王啊，我在路上，晌午的時候，看見從天發光，比日頭還亮，四面照著我並與我同行的人。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object 2"/>
          <p:cNvGrpSpPr/>
          <p:nvPr/>
        </p:nvGrpSpPr>
        <p:grpSpPr>
          <a:xfrm>
            <a:off x="321729" y="265974"/>
            <a:ext cx="17644390" cy="9476703"/>
            <a:chOff x="0" y="0"/>
            <a:chExt cx="17644389" cy="9476701"/>
          </a:xfrm>
        </p:grpSpPr>
        <p:grpSp>
          <p:nvGrpSpPr>
            <p:cNvPr id="139" name="object 3"/>
            <p:cNvGrpSpPr/>
            <p:nvPr/>
          </p:nvGrpSpPr>
          <p:grpSpPr>
            <a:xfrm>
              <a:off x="0" y="0"/>
              <a:ext cx="17644390" cy="3314701"/>
              <a:chOff x="0" y="0"/>
              <a:chExt cx="17644390" cy="3314700"/>
            </a:xfrm>
          </p:grpSpPr>
          <p:sp>
            <p:nvSpPr>
              <p:cNvPr id="137" name="Shape"/>
              <p:cNvSpPr/>
              <p:nvPr/>
            </p:nvSpPr>
            <p:spPr>
              <a:xfrm>
                <a:off x="0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910"/>
                    </a:moveTo>
                    <a:lnTo>
                      <a:pt x="5535" y="910"/>
                    </a:lnTo>
                    <a:lnTo>
                      <a:pt x="5266" y="993"/>
                    </a:lnTo>
                    <a:lnTo>
                      <a:pt x="5024" y="1159"/>
                    </a:lnTo>
                    <a:lnTo>
                      <a:pt x="4813" y="1407"/>
                    </a:lnTo>
                    <a:lnTo>
                      <a:pt x="4634" y="1655"/>
                    </a:lnTo>
                    <a:lnTo>
                      <a:pt x="4491" y="1903"/>
                    </a:lnTo>
                    <a:lnTo>
                      <a:pt x="4385" y="2234"/>
                    </a:lnTo>
                    <a:lnTo>
                      <a:pt x="4320" y="2566"/>
                    </a:lnTo>
                    <a:lnTo>
                      <a:pt x="4297" y="2897"/>
                    </a:lnTo>
                    <a:lnTo>
                      <a:pt x="4302" y="2979"/>
                    </a:lnTo>
                    <a:lnTo>
                      <a:pt x="4314" y="3145"/>
                    </a:lnTo>
                    <a:lnTo>
                      <a:pt x="4333" y="3228"/>
                    </a:lnTo>
                    <a:lnTo>
                      <a:pt x="4358" y="3393"/>
                    </a:lnTo>
                    <a:lnTo>
                      <a:pt x="3642" y="3393"/>
                    </a:lnTo>
                    <a:lnTo>
                      <a:pt x="3497" y="3145"/>
                    </a:lnTo>
                    <a:lnTo>
                      <a:pt x="3427" y="3062"/>
                    </a:lnTo>
                    <a:lnTo>
                      <a:pt x="3357" y="2979"/>
                    </a:lnTo>
                    <a:lnTo>
                      <a:pt x="3230" y="2814"/>
                    </a:lnTo>
                    <a:lnTo>
                      <a:pt x="3144" y="2697"/>
                    </a:lnTo>
                    <a:lnTo>
                      <a:pt x="3144" y="2979"/>
                    </a:lnTo>
                    <a:lnTo>
                      <a:pt x="3015" y="2897"/>
                    </a:lnTo>
                    <a:lnTo>
                      <a:pt x="2882" y="2814"/>
                    </a:lnTo>
                    <a:lnTo>
                      <a:pt x="2743" y="2814"/>
                    </a:lnTo>
                    <a:lnTo>
                      <a:pt x="2601" y="2731"/>
                    </a:lnTo>
                    <a:lnTo>
                      <a:pt x="2468" y="2731"/>
                    </a:lnTo>
                    <a:lnTo>
                      <a:pt x="2336" y="2648"/>
                    </a:lnTo>
                    <a:lnTo>
                      <a:pt x="1882" y="2648"/>
                    </a:lnTo>
                    <a:lnTo>
                      <a:pt x="1690" y="2731"/>
                    </a:lnTo>
                    <a:lnTo>
                      <a:pt x="1501" y="2731"/>
                    </a:lnTo>
                    <a:lnTo>
                      <a:pt x="1317" y="2897"/>
                    </a:lnTo>
                    <a:lnTo>
                      <a:pt x="1172" y="2979"/>
                    </a:lnTo>
                    <a:lnTo>
                      <a:pt x="1033" y="3062"/>
                    </a:lnTo>
                    <a:lnTo>
                      <a:pt x="901" y="3145"/>
                    </a:lnTo>
                    <a:lnTo>
                      <a:pt x="774" y="3228"/>
                    </a:lnTo>
                    <a:lnTo>
                      <a:pt x="833" y="3062"/>
                    </a:lnTo>
                    <a:lnTo>
                      <a:pt x="942" y="2814"/>
                    </a:lnTo>
                    <a:lnTo>
                      <a:pt x="1063" y="2317"/>
                    </a:lnTo>
                    <a:lnTo>
                      <a:pt x="1069" y="1986"/>
                    </a:lnTo>
                    <a:lnTo>
                      <a:pt x="1008" y="1655"/>
                    </a:lnTo>
                    <a:lnTo>
                      <a:pt x="880" y="1324"/>
                    </a:lnTo>
                    <a:lnTo>
                      <a:pt x="798" y="1241"/>
                    </a:lnTo>
                    <a:lnTo>
                      <a:pt x="709" y="1076"/>
                    </a:lnTo>
                    <a:lnTo>
                      <a:pt x="616" y="910"/>
                    </a:lnTo>
                    <a:lnTo>
                      <a:pt x="520" y="828"/>
                    </a:lnTo>
                    <a:lnTo>
                      <a:pt x="655" y="828"/>
                    </a:lnTo>
                    <a:lnTo>
                      <a:pt x="796" y="910"/>
                    </a:lnTo>
                    <a:lnTo>
                      <a:pt x="942" y="993"/>
                    </a:lnTo>
                    <a:lnTo>
                      <a:pt x="1093" y="993"/>
                    </a:lnTo>
                    <a:lnTo>
                      <a:pt x="1219" y="1076"/>
                    </a:lnTo>
                    <a:lnTo>
                      <a:pt x="1951" y="1076"/>
                    </a:lnTo>
                    <a:lnTo>
                      <a:pt x="2128" y="993"/>
                    </a:lnTo>
                    <a:lnTo>
                      <a:pt x="2455" y="828"/>
                    </a:lnTo>
                    <a:lnTo>
                      <a:pt x="2748" y="662"/>
                    </a:lnTo>
                    <a:lnTo>
                      <a:pt x="2889" y="579"/>
                    </a:lnTo>
                    <a:lnTo>
                      <a:pt x="2828" y="662"/>
                    </a:lnTo>
                    <a:lnTo>
                      <a:pt x="2714" y="993"/>
                    </a:lnTo>
                    <a:lnTo>
                      <a:pt x="2599" y="1490"/>
                    </a:lnTo>
                    <a:lnTo>
                      <a:pt x="2595" y="1738"/>
                    </a:lnTo>
                    <a:lnTo>
                      <a:pt x="2652" y="2069"/>
                    </a:lnTo>
                    <a:lnTo>
                      <a:pt x="2769" y="2400"/>
                    </a:lnTo>
                    <a:lnTo>
                      <a:pt x="2857" y="2566"/>
                    </a:lnTo>
                    <a:lnTo>
                      <a:pt x="2951" y="2648"/>
                    </a:lnTo>
                    <a:lnTo>
                      <a:pt x="3144" y="2979"/>
                    </a:lnTo>
                    <a:lnTo>
                      <a:pt x="3144" y="2697"/>
                    </a:lnTo>
                    <a:lnTo>
                      <a:pt x="3109" y="2648"/>
                    </a:lnTo>
                    <a:lnTo>
                      <a:pt x="2996" y="2483"/>
                    </a:lnTo>
                    <a:lnTo>
                      <a:pt x="2894" y="2317"/>
                    </a:lnTo>
                    <a:lnTo>
                      <a:pt x="2784" y="2069"/>
                    </a:lnTo>
                    <a:lnTo>
                      <a:pt x="2733" y="1738"/>
                    </a:lnTo>
                    <a:lnTo>
                      <a:pt x="2739" y="1490"/>
                    </a:lnTo>
                    <a:lnTo>
                      <a:pt x="2799" y="1159"/>
                    </a:lnTo>
                    <a:lnTo>
                      <a:pt x="2866" y="993"/>
                    </a:lnTo>
                    <a:lnTo>
                      <a:pt x="2944" y="745"/>
                    </a:lnTo>
                    <a:lnTo>
                      <a:pt x="3031" y="579"/>
                    </a:lnTo>
                    <a:lnTo>
                      <a:pt x="3124" y="414"/>
                    </a:lnTo>
                    <a:lnTo>
                      <a:pt x="3170" y="248"/>
                    </a:lnTo>
                    <a:lnTo>
                      <a:pt x="3217" y="166"/>
                    </a:lnTo>
                    <a:lnTo>
                      <a:pt x="3315" y="0"/>
                    </a:lnTo>
                    <a:lnTo>
                      <a:pt x="3205" y="83"/>
                    </a:lnTo>
                    <a:lnTo>
                      <a:pt x="3153" y="166"/>
                    </a:lnTo>
                    <a:lnTo>
                      <a:pt x="3101" y="166"/>
                    </a:lnTo>
                    <a:lnTo>
                      <a:pt x="2896" y="331"/>
                    </a:lnTo>
                    <a:lnTo>
                      <a:pt x="2686" y="497"/>
                    </a:lnTo>
                    <a:lnTo>
                      <a:pt x="2467" y="662"/>
                    </a:lnTo>
                    <a:lnTo>
                      <a:pt x="2237" y="828"/>
                    </a:lnTo>
                    <a:lnTo>
                      <a:pt x="2077" y="910"/>
                    </a:lnTo>
                    <a:lnTo>
                      <a:pt x="1916" y="910"/>
                    </a:lnTo>
                    <a:lnTo>
                      <a:pt x="1754" y="993"/>
                    </a:lnTo>
                    <a:lnTo>
                      <a:pt x="1477" y="993"/>
                    </a:lnTo>
                    <a:lnTo>
                      <a:pt x="1363" y="910"/>
                    </a:lnTo>
                    <a:lnTo>
                      <a:pt x="1133" y="910"/>
                    </a:lnTo>
                    <a:lnTo>
                      <a:pt x="934" y="828"/>
                    </a:lnTo>
                    <a:lnTo>
                      <a:pt x="359" y="579"/>
                    </a:lnTo>
                    <a:lnTo>
                      <a:pt x="270" y="497"/>
                    </a:lnTo>
                    <a:lnTo>
                      <a:pt x="181" y="497"/>
                    </a:lnTo>
                    <a:lnTo>
                      <a:pt x="3" y="414"/>
                    </a:lnTo>
                    <a:lnTo>
                      <a:pt x="0" y="414"/>
                    </a:lnTo>
                    <a:lnTo>
                      <a:pt x="128" y="497"/>
                    </a:lnTo>
                    <a:lnTo>
                      <a:pt x="170" y="579"/>
                    </a:lnTo>
                    <a:lnTo>
                      <a:pt x="330" y="828"/>
                    </a:lnTo>
                    <a:lnTo>
                      <a:pt x="484" y="993"/>
                    </a:lnTo>
                    <a:lnTo>
                      <a:pt x="627" y="1241"/>
                    </a:lnTo>
                    <a:lnTo>
                      <a:pt x="757" y="1407"/>
                    </a:lnTo>
                    <a:lnTo>
                      <a:pt x="876" y="1738"/>
                    </a:lnTo>
                    <a:lnTo>
                      <a:pt x="931" y="1986"/>
                    </a:lnTo>
                    <a:lnTo>
                      <a:pt x="923" y="2317"/>
                    </a:lnTo>
                    <a:lnTo>
                      <a:pt x="856" y="2648"/>
                    </a:lnTo>
                    <a:lnTo>
                      <a:pt x="785" y="2814"/>
                    </a:lnTo>
                    <a:lnTo>
                      <a:pt x="703" y="3062"/>
                    </a:lnTo>
                    <a:lnTo>
                      <a:pt x="612" y="3228"/>
                    </a:lnTo>
                    <a:lnTo>
                      <a:pt x="516" y="3476"/>
                    </a:lnTo>
                    <a:lnTo>
                      <a:pt x="437" y="3559"/>
                    </a:lnTo>
                    <a:lnTo>
                      <a:pt x="397" y="3641"/>
                    </a:lnTo>
                    <a:lnTo>
                      <a:pt x="359" y="3724"/>
                    </a:lnTo>
                    <a:lnTo>
                      <a:pt x="482" y="3641"/>
                    </a:lnTo>
                    <a:lnTo>
                      <a:pt x="543" y="3559"/>
                    </a:lnTo>
                    <a:lnTo>
                      <a:pt x="605" y="3559"/>
                    </a:lnTo>
                    <a:lnTo>
                      <a:pt x="791" y="3393"/>
                    </a:lnTo>
                    <a:lnTo>
                      <a:pt x="981" y="3228"/>
                    </a:lnTo>
                    <a:lnTo>
                      <a:pt x="1178" y="3145"/>
                    </a:lnTo>
                    <a:lnTo>
                      <a:pt x="1383" y="2979"/>
                    </a:lnTo>
                    <a:lnTo>
                      <a:pt x="1726" y="2814"/>
                    </a:lnTo>
                    <a:lnTo>
                      <a:pt x="2437" y="2814"/>
                    </a:lnTo>
                    <a:lnTo>
                      <a:pt x="2559" y="2897"/>
                    </a:lnTo>
                    <a:lnTo>
                      <a:pt x="2964" y="3062"/>
                    </a:lnTo>
                    <a:lnTo>
                      <a:pt x="3354" y="3228"/>
                    </a:lnTo>
                    <a:lnTo>
                      <a:pt x="3416" y="3228"/>
                    </a:lnTo>
                    <a:lnTo>
                      <a:pt x="3479" y="3310"/>
                    </a:lnTo>
                    <a:lnTo>
                      <a:pt x="3606" y="3393"/>
                    </a:lnTo>
                    <a:lnTo>
                      <a:pt x="3600" y="3393"/>
                    </a:lnTo>
                    <a:lnTo>
                      <a:pt x="3600" y="4221"/>
                    </a:lnTo>
                    <a:lnTo>
                      <a:pt x="3339" y="4221"/>
                    </a:lnTo>
                    <a:lnTo>
                      <a:pt x="3204" y="4138"/>
                    </a:lnTo>
                    <a:lnTo>
                      <a:pt x="3064" y="4138"/>
                    </a:lnTo>
                    <a:lnTo>
                      <a:pt x="2749" y="4221"/>
                    </a:lnTo>
                    <a:lnTo>
                      <a:pt x="2437" y="4221"/>
                    </a:lnTo>
                    <a:lnTo>
                      <a:pt x="2138" y="4386"/>
                    </a:lnTo>
                    <a:lnTo>
                      <a:pt x="1861" y="4552"/>
                    </a:lnTo>
                    <a:lnTo>
                      <a:pt x="1614" y="4717"/>
                    </a:lnTo>
                    <a:lnTo>
                      <a:pt x="1407" y="4883"/>
                    </a:lnTo>
                    <a:lnTo>
                      <a:pt x="1248" y="5131"/>
                    </a:lnTo>
                    <a:lnTo>
                      <a:pt x="1146" y="5462"/>
                    </a:lnTo>
                    <a:lnTo>
                      <a:pt x="1110" y="5710"/>
                    </a:lnTo>
                    <a:lnTo>
                      <a:pt x="1110" y="21600"/>
                    </a:lnTo>
                    <a:lnTo>
                      <a:pt x="1250" y="21600"/>
                    </a:lnTo>
                    <a:lnTo>
                      <a:pt x="1250" y="5710"/>
                    </a:lnTo>
                    <a:lnTo>
                      <a:pt x="1287" y="5462"/>
                    </a:lnTo>
                    <a:lnTo>
                      <a:pt x="1391" y="5214"/>
                    </a:lnTo>
                    <a:lnTo>
                      <a:pt x="1551" y="4966"/>
                    </a:lnTo>
                    <a:lnTo>
                      <a:pt x="1756" y="4800"/>
                    </a:lnTo>
                    <a:lnTo>
                      <a:pt x="1995" y="4634"/>
                    </a:lnTo>
                    <a:lnTo>
                      <a:pt x="2256" y="4469"/>
                    </a:lnTo>
                    <a:lnTo>
                      <a:pt x="2802" y="4303"/>
                    </a:lnTo>
                    <a:lnTo>
                      <a:pt x="3471" y="4303"/>
                    </a:lnTo>
                    <a:lnTo>
                      <a:pt x="3600" y="4386"/>
                    </a:lnTo>
                    <a:lnTo>
                      <a:pt x="3600" y="6952"/>
                    </a:lnTo>
                    <a:lnTo>
                      <a:pt x="3489" y="6952"/>
                    </a:lnTo>
                    <a:lnTo>
                      <a:pt x="3341" y="7034"/>
                    </a:lnTo>
                    <a:lnTo>
                      <a:pt x="2986" y="7283"/>
                    </a:lnTo>
                    <a:lnTo>
                      <a:pt x="2644" y="7697"/>
                    </a:lnTo>
                    <a:lnTo>
                      <a:pt x="2511" y="8028"/>
                    </a:lnTo>
                    <a:lnTo>
                      <a:pt x="2421" y="8441"/>
                    </a:lnTo>
                    <a:lnTo>
                      <a:pt x="2389" y="8938"/>
                    </a:lnTo>
                    <a:lnTo>
                      <a:pt x="2389" y="20359"/>
                    </a:lnTo>
                    <a:lnTo>
                      <a:pt x="2529" y="20359"/>
                    </a:lnTo>
                    <a:lnTo>
                      <a:pt x="2529" y="8938"/>
                    </a:lnTo>
                    <a:lnTo>
                      <a:pt x="2564" y="8441"/>
                    </a:lnTo>
                    <a:lnTo>
                      <a:pt x="2661" y="8028"/>
                    </a:lnTo>
                    <a:lnTo>
                      <a:pt x="2802" y="7697"/>
                    </a:lnTo>
                    <a:lnTo>
                      <a:pt x="2971" y="7448"/>
                    </a:lnTo>
                    <a:lnTo>
                      <a:pt x="3327" y="7200"/>
                    </a:lnTo>
                    <a:lnTo>
                      <a:pt x="3482" y="7117"/>
                    </a:lnTo>
                    <a:lnTo>
                      <a:pt x="3600" y="7117"/>
                    </a:lnTo>
                    <a:lnTo>
                      <a:pt x="3600" y="18124"/>
                    </a:lnTo>
                    <a:lnTo>
                      <a:pt x="3740" y="18124"/>
                    </a:lnTo>
                    <a:lnTo>
                      <a:pt x="3740" y="4386"/>
                    </a:lnTo>
                    <a:lnTo>
                      <a:pt x="4033" y="4469"/>
                    </a:lnTo>
                    <a:lnTo>
                      <a:pt x="4311" y="4634"/>
                    </a:lnTo>
                    <a:lnTo>
                      <a:pt x="4580" y="4800"/>
                    </a:lnTo>
                    <a:lnTo>
                      <a:pt x="4841" y="4883"/>
                    </a:lnTo>
                    <a:lnTo>
                      <a:pt x="5099" y="5048"/>
                    </a:lnTo>
                    <a:lnTo>
                      <a:pt x="5198" y="4966"/>
                    </a:lnTo>
                    <a:lnTo>
                      <a:pt x="5147" y="4883"/>
                    </a:lnTo>
                    <a:lnTo>
                      <a:pt x="5106" y="4800"/>
                    </a:lnTo>
                    <a:lnTo>
                      <a:pt x="5023" y="4634"/>
                    </a:lnTo>
                    <a:lnTo>
                      <a:pt x="4938" y="4464"/>
                    </a:lnTo>
                    <a:lnTo>
                      <a:pt x="4938" y="4800"/>
                    </a:lnTo>
                    <a:lnTo>
                      <a:pt x="4655" y="4634"/>
                    </a:lnTo>
                    <a:lnTo>
                      <a:pt x="4364" y="4469"/>
                    </a:lnTo>
                    <a:lnTo>
                      <a:pt x="4060" y="4386"/>
                    </a:lnTo>
                    <a:lnTo>
                      <a:pt x="3900" y="4303"/>
                    </a:lnTo>
                    <a:lnTo>
                      <a:pt x="3740" y="4221"/>
                    </a:lnTo>
                    <a:lnTo>
                      <a:pt x="3740" y="3476"/>
                    </a:lnTo>
                    <a:lnTo>
                      <a:pt x="4394" y="3476"/>
                    </a:lnTo>
                    <a:lnTo>
                      <a:pt x="4515" y="3890"/>
                    </a:lnTo>
                    <a:lnTo>
                      <a:pt x="4658" y="4221"/>
                    </a:lnTo>
                    <a:lnTo>
                      <a:pt x="4806" y="4552"/>
                    </a:lnTo>
                    <a:lnTo>
                      <a:pt x="4938" y="4800"/>
                    </a:lnTo>
                    <a:lnTo>
                      <a:pt x="4938" y="4464"/>
                    </a:lnTo>
                    <a:lnTo>
                      <a:pt x="4859" y="4303"/>
                    </a:lnTo>
                    <a:lnTo>
                      <a:pt x="4687" y="3890"/>
                    </a:lnTo>
                    <a:lnTo>
                      <a:pt x="4540" y="3476"/>
                    </a:lnTo>
                    <a:lnTo>
                      <a:pt x="18638" y="3393"/>
                    </a:lnTo>
                    <a:lnTo>
                      <a:pt x="18637" y="3310"/>
                    </a:lnTo>
                    <a:lnTo>
                      <a:pt x="6858" y="3310"/>
                    </a:lnTo>
                    <a:lnTo>
                      <a:pt x="6894" y="3228"/>
                    </a:lnTo>
                    <a:lnTo>
                      <a:pt x="6962" y="3062"/>
                    </a:lnTo>
                    <a:lnTo>
                      <a:pt x="7238" y="2731"/>
                    </a:lnTo>
                    <a:lnTo>
                      <a:pt x="7468" y="2566"/>
                    </a:lnTo>
                    <a:lnTo>
                      <a:pt x="7772" y="2400"/>
                    </a:lnTo>
                    <a:lnTo>
                      <a:pt x="8161" y="2317"/>
                    </a:lnTo>
                    <a:lnTo>
                      <a:pt x="19791" y="2317"/>
                    </a:lnTo>
                    <a:lnTo>
                      <a:pt x="19791" y="2152"/>
                    </a:lnTo>
                    <a:lnTo>
                      <a:pt x="8173" y="2152"/>
                    </a:lnTo>
                    <a:lnTo>
                      <a:pt x="7784" y="2234"/>
                    </a:lnTo>
                    <a:lnTo>
                      <a:pt x="7470" y="2400"/>
                    </a:lnTo>
                    <a:lnTo>
                      <a:pt x="7223" y="2566"/>
                    </a:lnTo>
                    <a:lnTo>
                      <a:pt x="7036" y="2731"/>
                    </a:lnTo>
                    <a:lnTo>
                      <a:pt x="6807" y="3062"/>
                    </a:lnTo>
                    <a:lnTo>
                      <a:pt x="6749" y="3228"/>
                    </a:lnTo>
                    <a:lnTo>
                      <a:pt x="6718" y="3310"/>
                    </a:lnTo>
                    <a:lnTo>
                      <a:pt x="4502" y="3393"/>
                    </a:lnTo>
                    <a:lnTo>
                      <a:pt x="4475" y="3228"/>
                    </a:lnTo>
                    <a:lnTo>
                      <a:pt x="4455" y="3145"/>
                    </a:lnTo>
                    <a:lnTo>
                      <a:pt x="4442" y="2979"/>
                    </a:lnTo>
                    <a:lnTo>
                      <a:pt x="4438" y="2897"/>
                    </a:lnTo>
                    <a:lnTo>
                      <a:pt x="4455" y="2648"/>
                    </a:lnTo>
                    <a:lnTo>
                      <a:pt x="4508" y="2317"/>
                    </a:lnTo>
                    <a:lnTo>
                      <a:pt x="4596" y="2069"/>
                    </a:lnTo>
                    <a:lnTo>
                      <a:pt x="4719" y="1821"/>
                    </a:lnTo>
                    <a:lnTo>
                      <a:pt x="4875" y="1572"/>
                    </a:lnTo>
                    <a:lnTo>
                      <a:pt x="5064" y="1324"/>
                    </a:lnTo>
                    <a:lnTo>
                      <a:pt x="5287" y="1159"/>
                    </a:lnTo>
                    <a:lnTo>
                      <a:pt x="5542" y="1076"/>
                    </a:lnTo>
                    <a:lnTo>
                      <a:pt x="5828" y="993"/>
                    </a:lnTo>
                    <a:lnTo>
                      <a:pt x="21600" y="993"/>
                    </a:lnTo>
                    <a:lnTo>
                      <a:pt x="21600" y="910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8" name="Shape"/>
              <p:cNvSpPr/>
              <p:nvPr/>
            </p:nvSpPr>
            <p:spPr>
              <a:xfrm>
                <a:off x="14260094" y="0"/>
                <a:ext cx="3384297" cy="3314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414"/>
                    </a:moveTo>
                    <a:lnTo>
                      <a:pt x="21597" y="414"/>
                    </a:lnTo>
                    <a:lnTo>
                      <a:pt x="21419" y="497"/>
                    </a:lnTo>
                    <a:lnTo>
                      <a:pt x="21330" y="497"/>
                    </a:lnTo>
                    <a:lnTo>
                      <a:pt x="21241" y="579"/>
                    </a:lnTo>
                    <a:lnTo>
                      <a:pt x="21080" y="649"/>
                    </a:lnTo>
                    <a:lnTo>
                      <a:pt x="21080" y="828"/>
                    </a:lnTo>
                    <a:lnTo>
                      <a:pt x="20984" y="910"/>
                    </a:lnTo>
                    <a:lnTo>
                      <a:pt x="20891" y="1076"/>
                    </a:lnTo>
                    <a:lnTo>
                      <a:pt x="20802" y="1241"/>
                    </a:lnTo>
                    <a:lnTo>
                      <a:pt x="20720" y="1324"/>
                    </a:lnTo>
                    <a:lnTo>
                      <a:pt x="20592" y="1655"/>
                    </a:lnTo>
                    <a:lnTo>
                      <a:pt x="20531" y="1986"/>
                    </a:lnTo>
                    <a:lnTo>
                      <a:pt x="20537" y="2317"/>
                    </a:lnTo>
                    <a:lnTo>
                      <a:pt x="20610" y="2648"/>
                    </a:lnTo>
                    <a:lnTo>
                      <a:pt x="20658" y="2814"/>
                    </a:lnTo>
                    <a:lnTo>
                      <a:pt x="20711" y="2979"/>
                    </a:lnTo>
                    <a:lnTo>
                      <a:pt x="20767" y="3062"/>
                    </a:lnTo>
                    <a:lnTo>
                      <a:pt x="20826" y="3228"/>
                    </a:lnTo>
                    <a:lnTo>
                      <a:pt x="20699" y="3145"/>
                    </a:lnTo>
                    <a:lnTo>
                      <a:pt x="20567" y="3062"/>
                    </a:lnTo>
                    <a:lnTo>
                      <a:pt x="20428" y="2979"/>
                    </a:lnTo>
                    <a:lnTo>
                      <a:pt x="20283" y="2897"/>
                    </a:lnTo>
                    <a:lnTo>
                      <a:pt x="20099" y="2731"/>
                    </a:lnTo>
                    <a:lnTo>
                      <a:pt x="19910" y="2731"/>
                    </a:lnTo>
                    <a:lnTo>
                      <a:pt x="19718" y="2648"/>
                    </a:lnTo>
                    <a:lnTo>
                      <a:pt x="19264" y="2648"/>
                    </a:lnTo>
                    <a:lnTo>
                      <a:pt x="19132" y="2731"/>
                    </a:lnTo>
                    <a:lnTo>
                      <a:pt x="18999" y="2731"/>
                    </a:lnTo>
                    <a:lnTo>
                      <a:pt x="18857" y="2814"/>
                    </a:lnTo>
                    <a:lnTo>
                      <a:pt x="18718" y="2814"/>
                    </a:lnTo>
                    <a:lnTo>
                      <a:pt x="18585" y="2897"/>
                    </a:lnTo>
                    <a:lnTo>
                      <a:pt x="18456" y="2979"/>
                    </a:lnTo>
                    <a:lnTo>
                      <a:pt x="18649" y="2648"/>
                    </a:lnTo>
                    <a:lnTo>
                      <a:pt x="18743" y="2566"/>
                    </a:lnTo>
                    <a:lnTo>
                      <a:pt x="18830" y="2400"/>
                    </a:lnTo>
                    <a:lnTo>
                      <a:pt x="18948" y="2069"/>
                    </a:lnTo>
                    <a:lnTo>
                      <a:pt x="19005" y="1738"/>
                    </a:lnTo>
                    <a:lnTo>
                      <a:pt x="19001" y="1490"/>
                    </a:lnTo>
                    <a:lnTo>
                      <a:pt x="18935" y="1159"/>
                    </a:lnTo>
                    <a:lnTo>
                      <a:pt x="18831" y="828"/>
                    </a:lnTo>
                    <a:lnTo>
                      <a:pt x="18711" y="579"/>
                    </a:lnTo>
                    <a:lnTo>
                      <a:pt x="18852" y="662"/>
                    </a:lnTo>
                    <a:lnTo>
                      <a:pt x="19145" y="828"/>
                    </a:lnTo>
                    <a:lnTo>
                      <a:pt x="19472" y="993"/>
                    </a:lnTo>
                    <a:lnTo>
                      <a:pt x="19649" y="1076"/>
                    </a:lnTo>
                    <a:lnTo>
                      <a:pt x="20381" y="1076"/>
                    </a:lnTo>
                    <a:lnTo>
                      <a:pt x="20507" y="993"/>
                    </a:lnTo>
                    <a:lnTo>
                      <a:pt x="20658" y="993"/>
                    </a:lnTo>
                    <a:lnTo>
                      <a:pt x="20804" y="910"/>
                    </a:lnTo>
                    <a:lnTo>
                      <a:pt x="20945" y="828"/>
                    </a:lnTo>
                    <a:lnTo>
                      <a:pt x="21080" y="828"/>
                    </a:lnTo>
                    <a:lnTo>
                      <a:pt x="21080" y="649"/>
                    </a:lnTo>
                    <a:lnTo>
                      <a:pt x="20666" y="828"/>
                    </a:lnTo>
                    <a:lnTo>
                      <a:pt x="20466" y="910"/>
                    </a:lnTo>
                    <a:lnTo>
                      <a:pt x="20237" y="910"/>
                    </a:lnTo>
                    <a:lnTo>
                      <a:pt x="20123" y="993"/>
                    </a:lnTo>
                    <a:lnTo>
                      <a:pt x="19846" y="993"/>
                    </a:lnTo>
                    <a:lnTo>
                      <a:pt x="19684" y="910"/>
                    </a:lnTo>
                    <a:lnTo>
                      <a:pt x="19523" y="910"/>
                    </a:lnTo>
                    <a:lnTo>
                      <a:pt x="19363" y="828"/>
                    </a:lnTo>
                    <a:lnTo>
                      <a:pt x="19133" y="662"/>
                    </a:lnTo>
                    <a:lnTo>
                      <a:pt x="18914" y="497"/>
                    </a:lnTo>
                    <a:lnTo>
                      <a:pt x="18704" y="331"/>
                    </a:lnTo>
                    <a:lnTo>
                      <a:pt x="18499" y="166"/>
                    </a:lnTo>
                    <a:lnTo>
                      <a:pt x="18447" y="166"/>
                    </a:lnTo>
                    <a:lnTo>
                      <a:pt x="18395" y="83"/>
                    </a:lnTo>
                    <a:lnTo>
                      <a:pt x="18285" y="0"/>
                    </a:lnTo>
                    <a:lnTo>
                      <a:pt x="18383" y="166"/>
                    </a:lnTo>
                    <a:lnTo>
                      <a:pt x="18430" y="248"/>
                    </a:lnTo>
                    <a:lnTo>
                      <a:pt x="18476" y="414"/>
                    </a:lnTo>
                    <a:lnTo>
                      <a:pt x="18569" y="579"/>
                    </a:lnTo>
                    <a:lnTo>
                      <a:pt x="18656" y="745"/>
                    </a:lnTo>
                    <a:lnTo>
                      <a:pt x="18734" y="993"/>
                    </a:lnTo>
                    <a:lnTo>
                      <a:pt x="18801" y="1159"/>
                    </a:lnTo>
                    <a:lnTo>
                      <a:pt x="18861" y="1490"/>
                    </a:lnTo>
                    <a:lnTo>
                      <a:pt x="18867" y="1738"/>
                    </a:lnTo>
                    <a:lnTo>
                      <a:pt x="18816" y="2069"/>
                    </a:lnTo>
                    <a:lnTo>
                      <a:pt x="18706" y="2317"/>
                    </a:lnTo>
                    <a:lnTo>
                      <a:pt x="18491" y="2648"/>
                    </a:lnTo>
                    <a:lnTo>
                      <a:pt x="18243" y="2979"/>
                    </a:lnTo>
                    <a:lnTo>
                      <a:pt x="18103" y="3145"/>
                    </a:lnTo>
                    <a:lnTo>
                      <a:pt x="17958" y="3393"/>
                    </a:lnTo>
                    <a:lnTo>
                      <a:pt x="17860" y="3393"/>
                    </a:lnTo>
                    <a:lnTo>
                      <a:pt x="17860" y="4221"/>
                    </a:lnTo>
                    <a:lnTo>
                      <a:pt x="17700" y="4303"/>
                    </a:lnTo>
                    <a:lnTo>
                      <a:pt x="17540" y="4386"/>
                    </a:lnTo>
                    <a:lnTo>
                      <a:pt x="17236" y="4469"/>
                    </a:lnTo>
                    <a:lnTo>
                      <a:pt x="16945" y="4634"/>
                    </a:lnTo>
                    <a:lnTo>
                      <a:pt x="16662" y="4800"/>
                    </a:lnTo>
                    <a:lnTo>
                      <a:pt x="16794" y="4552"/>
                    </a:lnTo>
                    <a:lnTo>
                      <a:pt x="16941" y="4221"/>
                    </a:lnTo>
                    <a:lnTo>
                      <a:pt x="17085" y="3890"/>
                    </a:lnTo>
                    <a:lnTo>
                      <a:pt x="17206" y="3476"/>
                    </a:lnTo>
                    <a:lnTo>
                      <a:pt x="17860" y="3476"/>
                    </a:lnTo>
                    <a:lnTo>
                      <a:pt x="17860" y="3393"/>
                    </a:lnTo>
                    <a:lnTo>
                      <a:pt x="17242" y="3393"/>
                    </a:lnTo>
                    <a:lnTo>
                      <a:pt x="17267" y="3228"/>
                    </a:lnTo>
                    <a:lnTo>
                      <a:pt x="17286" y="3145"/>
                    </a:lnTo>
                    <a:lnTo>
                      <a:pt x="17298" y="2979"/>
                    </a:lnTo>
                    <a:lnTo>
                      <a:pt x="17303" y="2897"/>
                    </a:lnTo>
                    <a:lnTo>
                      <a:pt x="17280" y="2566"/>
                    </a:lnTo>
                    <a:lnTo>
                      <a:pt x="17215" y="2234"/>
                    </a:lnTo>
                    <a:lnTo>
                      <a:pt x="17109" y="1903"/>
                    </a:lnTo>
                    <a:lnTo>
                      <a:pt x="16966" y="1655"/>
                    </a:lnTo>
                    <a:lnTo>
                      <a:pt x="16787" y="1407"/>
                    </a:lnTo>
                    <a:lnTo>
                      <a:pt x="16576" y="1159"/>
                    </a:lnTo>
                    <a:lnTo>
                      <a:pt x="16334" y="993"/>
                    </a:lnTo>
                    <a:lnTo>
                      <a:pt x="16065" y="910"/>
                    </a:lnTo>
                    <a:lnTo>
                      <a:pt x="0" y="910"/>
                    </a:lnTo>
                    <a:lnTo>
                      <a:pt x="0" y="993"/>
                    </a:lnTo>
                    <a:lnTo>
                      <a:pt x="15772" y="993"/>
                    </a:lnTo>
                    <a:lnTo>
                      <a:pt x="16058" y="1076"/>
                    </a:lnTo>
                    <a:lnTo>
                      <a:pt x="16313" y="1159"/>
                    </a:lnTo>
                    <a:lnTo>
                      <a:pt x="16536" y="1324"/>
                    </a:lnTo>
                    <a:lnTo>
                      <a:pt x="16725" y="1572"/>
                    </a:lnTo>
                    <a:lnTo>
                      <a:pt x="16881" y="1821"/>
                    </a:lnTo>
                    <a:lnTo>
                      <a:pt x="17004" y="2069"/>
                    </a:lnTo>
                    <a:lnTo>
                      <a:pt x="17091" y="2317"/>
                    </a:lnTo>
                    <a:lnTo>
                      <a:pt x="17145" y="2648"/>
                    </a:lnTo>
                    <a:lnTo>
                      <a:pt x="17162" y="2897"/>
                    </a:lnTo>
                    <a:lnTo>
                      <a:pt x="17158" y="2979"/>
                    </a:lnTo>
                    <a:lnTo>
                      <a:pt x="17145" y="3145"/>
                    </a:lnTo>
                    <a:lnTo>
                      <a:pt x="17125" y="3228"/>
                    </a:lnTo>
                    <a:lnTo>
                      <a:pt x="17098" y="3393"/>
                    </a:lnTo>
                    <a:lnTo>
                      <a:pt x="14882" y="3310"/>
                    </a:lnTo>
                    <a:lnTo>
                      <a:pt x="14851" y="3228"/>
                    </a:lnTo>
                    <a:lnTo>
                      <a:pt x="14793" y="3062"/>
                    </a:lnTo>
                    <a:lnTo>
                      <a:pt x="14700" y="2897"/>
                    </a:lnTo>
                    <a:lnTo>
                      <a:pt x="14377" y="2566"/>
                    </a:lnTo>
                    <a:lnTo>
                      <a:pt x="14130" y="2400"/>
                    </a:lnTo>
                    <a:lnTo>
                      <a:pt x="13816" y="2234"/>
                    </a:lnTo>
                    <a:lnTo>
                      <a:pt x="13427" y="2152"/>
                    </a:lnTo>
                    <a:lnTo>
                      <a:pt x="1809" y="2152"/>
                    </a:lnTo>
                    <a:lnTo>
                      <a:pt x="1809" y="2317"/>
                    </a:lnTo>
                    <a:lnTo>
                      <a:pt x="13439" y="2317"/>
                    </a:lnTo>
                    <a:lnTo>
                      <a:pt x="13828" y="2400"/>
                    </a:lnTo>
                    <a:lnTo>
                      <a:pt x="14132" y="2566"/>
                    </a:lnTo>
                    <a:lnTo>
                      <a:pt x="14362" y="2731"/>
                    </a:lnTo>
                    <a:lnTo>
                      <a:pt x="14638" y="3062"/>
                    </a:lnTo>
                    <a:lnTo>
                      <a:pt x="14706" y="3228"/>
                    </a:lnTo>
                    <a:lnTo>
                      <a:pt x="14742" y="3310"/>
                    </a:lnTo>
                    <a:lnTo>
                      <a:pt x="2963" y="3310"/>
                    </a:lnTo>
                    <a:lnTo>
                      <a:pt x="2962" y="3393"/>
                    </a:lnTo>
                    <a:lnTo>
                      <a:pt x="17060" y="3476"/>
                    </a:lnTo>
                    <a:lnTo>
                      <a:pt x="16913" y="3890"/>
                    </a:lnTo>
                    <a:lnTo>
                      <a:pt x="16741" y="4303"/>
                    </a:lnTo>
                    <a:lnTo>
                      <a:pt x="16577" y="4634"/>
                    </a:lnTo>
                    <a:lnTo>
                      <a:pt x="16453" y="4883"/>
                    </a:lnTo>
                    <a:lnTo>
                      <a:pt x="16402" y="4966"/>
                    </a:lnTo>
                    <a:lnTo>
                      <a:pt x="16501" y="5048"/>
                    </a:lnTo>
                    <a:lnTo>
                      <a:pt x="16758" y="4883"/>
                    </a:lnTo>
                    <a:lnTo>
                      <a:pt x="17020" y="4800"/>
                    </a:lnTo>
                    <a:lnTo>
                      <a:pt x="17289" y="4634"/>
                    </a:lnTo>
                    <a:lnTo>
                      <a:pt x="17567" y="4469"/>
                    </a:lnTo>
                    <a:lnTo>
                      <a:pt x="17860" y="4386"/>
                    </a:lnTo>
                    <a:lnTo>
                      <a:pt x="17860" y="18124"/>
                    </a:lnTo>
                    <a:lnTo>
                      <a:pt x="18000" y="18124"/>
                    </a:lnTo>
                    <a:lnTo>
                      <a:pt x="18000" y="7117"/>
                    </a:lnTo>
                    <a:lnTo>
                      <a:pt x="18118" y="7117"/>
                    </a:lnTo>
                    <a:lnTo>
                      <a:pt x="18273" y="7200"/>
                    </a:lnTo>
                    <a:lnTo>
                      <a:pt x="18449" y="7283"/>
                    </a:lnTo>
                    <a:lnTo>
                      <a:pt x="18629" y="7448"/>
                    </a:lnTo>
                    <a:lnTo>
                      <a:pt x="18798" y="7697"/>
                    </a:lnTo>
                    <a:lnTo>
                      <a:pt x="18939" y="8028"/>
                    </a:lnTo>
                    <a:lnTo>
                      <a:pt x="19036" y="8441"/>
                    </a:lnTo>
                    <a:lnTo>
                      <a:pt x="19071" y="8938"/>
                    </a:lnTo>
                    <a:lnTo>
                      <a:pt x="19071" y="20359"/>
                    </a:lnTo>
                    <a:lnTo>
                      <a:pt x="19211" y="20359"/>
                    </a:lnTo>
                    <a:lnTo>
                      <a:pt x="19211" y="8938"/>
                    </a:lnTo>
                    <a:lnTo>
                      <a:pt x="19179" y="8441"/>
                    </a:lnTo>
                    <a:lnTo>
                      <a:pt x="19089" y="8028"/>
                    </a:lnTo>
                    <a:lnTo>
                      <a:pt x="18956" y="7697"/>
                    </a:lnTo>
                    <a:lnTo>
                      <a:pt x="18793" y="7448"/>
                    </a:lnTo>
                    <a:lnTo>
                      <a:pt x="18431" y="7117"/>
                    </a:lnTo>
                    <a:lnTo>
                      <a:pt x="18259" y="7034"/>
                    </a:lnTo>
                    <a:lnTo>
                      <a:pt x="18111" y="6952"/>
                    </a:lnTo>
                    <a:lnTo>
                      <a:pt x="18000" y="6952"/>
                    </a:lnTo>
                    <a:lnTo>
                      <a:pt x="18000" y="4386"/>
                    </a:lnTo>
                    <a:lnTo>
                      <a:pt x="18128" y="4303"/>
                    </a:lnTo>
                    <a:lnTo>
                      <a:pt x="18798" y="4303"/>
                    </a:lnTo>
                    <a:lnTo>
                      <a:pt x="19344" y="4469"/>
                    </a:lnTo>
                    <a:lnTo>
                      <a:pt x="19605" y="4634"/>
                    </a:lnTo>
                    <a:lnTo>
                      <a:pt x="19844" y="4800"/>
                    </a:lnTo>
                    <a:lnTo>
                      <a:pt x="20049" y="4966"/>
                    </a:lnTo>
                    <a:lnTo>
                      <a:pt x="20209" y="5214"/>
                    </a:lnTo>
                    <a:lnTo>
                      <a:pt x="20313" y="5462"/>
                    </a:lnTo>
                    <a:lnTo>
                      <a:pt x="20350" y="5710"/>
                    </a:lnTo>
                    <a:lnTo>
                      <a:pt x="20350" y="21600"/>
                    </a:lnTo>
                    <a:lnTo>
                      <a:pt x="20490" y="21600"/>
                    </a:lnTo>
                    <a:lnTo>
                      <a:pt x="20490" y="5710"/>
                    </a:lnTo>
                    <a:lnTo>
                      <a:pt x="20454" y="5462"/>
                    </a:lnTo>
                    <a:lnTo>
                      <a:pt x="20352" y="5131"/>
                    </a:lnTo>
                    <a:lnTo>
                      <a:pt x="20193" y="4883"/>
                    </a:lnTo>
                    <a:lnTo>
                      <a:pt x="19986" y="4717"/>
                    </a:lnTo>
                    <a:lnTo>
                      <a:pt x="19739" y="4552"/>
                    </a:lnTo>
                    <a:lnTo>
                      <a:pt x="19462" y="4386"/>
                    </a:lnTo>
                    <a:lnTo>
                      <a:pt x="19163" y="4221"/>
                    </a:lnTo>
                    <a:lnTo>
                      <a:pt x="18851" y="4221"/>
                    </a:lnTo>
                    <a:lnTo>
                      <a:pt x="18536" y="4138"/>
                    </a:lnTo>
                    <a:lnTo>
                      <a:pt x="18396" y="4138"/>
                    </a:lnTo>
                    <a:lnTo>
                      <a:pt x="18261" y="4221"/>
                    </a:lnTo>
                    <a:lnTo>
                      <a:pt x="18000" y="4221"/>
                    </a:lnTo>
                    <a:lnTo>
                      <a:pt x="18000" y="3393"/>
                    </a:lnTo>
                    <a:lnTo>
                      <a:pt x="17994" y="3393"/>
                    </a:lnTo>
                    <a:lnTo>
                      <a:pt x="18121" y="3310"/>
                    </a:lnTo>
                    <a:lnTo>
                      <a:pt x="18184" y="3228"/>
                    </a:lnTo>
                    <a:lnTo>
                      <a:pt x="18246" y="3228"/>
                    </a:lnTo>
                    <a:lnTo>
                      <a:pt x="18636" y="3062"/>
                    </a:lnTo>
                    <a:lnTo>
                      <a:pt x="19041" y="2897"/>
                    </a:lnTo>
                    <a:lnTo>
                      <a:pt x="19163" y="2814"/>
                    </a:lnTo>
                    <a:lnTo>
                      <a:pt x="19874" y="2814"/>
                    </a:lnTo>
                    <a:lnTo>
                      <a:pt x="20217" y="2979"/>
                    </a:lnTo>
                    <a:lnTo>
                      <a:pt x="20422" y="3145"/>
                    </a:lnTo>
                    <a:lnTo>
                      <a:pt x="20619" y="3228"/>
                    </a:lnTo>
                    <a:lnTo>
                      <a:pt x="20809" y="3393"/>
                    </a:lnTo>
                    <a:lnTo>
                      <a:pt x="20995" y="3559"/>
                    </a:lnTo>
                    <a:lnTo>
                      <a:pt x="21057" y="3559"/>
                    </a:lnTo>
                    <a:lnTo>
                      <a:pt x="21118" y="3641"/>
                    </a:lnTo>
                    <a:lnTo>
                      <a:pt x="21241" y="3724"/>
                    </a:lnTo>
                    <a:lnTo>
                      <a:pt x="21202" y="3641"/>
                    </a:lnTo>
                    <a:lnTo>
                      <a:pt x="21163" y="3559"/>
                    </a:lnTo>
                    <a:lnTo>
                      <a:pt x="21084" y="3476"/>
                    </a:lnTo>
                    <a:lnTo>
                      <a:pt x="20988" y="3228"/>
                    </a:lnTo>
                    <a:lnTo>
                      <a:pt x="20897" y="3062"/>
                    </a:lnTo>
                    <a:lnTo>
                      <a:pt x="20815" y="2814"/>
                    </a:lnTo>
                    <a:lnTo>
                      <a:pt x="20744" y="2648"/>
                    </a:lnTo>
                    <a:lnTo>
                      <a:pt x="20677" y="2317"/>
                    </a:lnTo>
                    <a:lnTo>
                      <a:pt x="20669" y="1986"/>
                    </a:lnTo>
                    <a:lnTo>
                      <a:pt x="20724" y="1738"/>
                    </a:lnTo>
                    <a:lnTo>
                      <a:pt x="20843" y="1407"/>
                    </a:lnTo>
                    <a:lnTo>
                      <a:pt x="20973" y="1241"/>
                    </a:lnTo>
                    <a:lnTo>
                      <a:pt x="21116" y="993"/>
                    </a:lnTo>
                    <a:lnTo>
                      <a:pt x="21270" y="828"/>
                    </a:lnTo>
                    <a:lnTo>
                      <a:pt x="21430" y="579"/>
                    </a:lnTo>
                    <a:lnTo>
                      <a:pt x="21472" y="497"/>
                    </a:lnTo>
                    <a:lnTo>
                      <a:pt x="21600" y="414"/>
                    </a:lnTo>
                    <a:close/>
                  </a:path>
                </a:pathLst>
              </a:custGeom>
              <a:solidFill>
                <a:srgbClr val="A29A7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40" name="object 4"/>
            <p:cNvSpPr/>
            <p:nvPr/>
          </p:nvSpPr>
          <p:spPr>
            <a:xfrm>
              <a:off x="1265207" y="1649337"/>
              <a:ext cx="15282161" cy="7827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3" y="21600"/>
                  </a:moveTo>
                  <a:lnTo>
                    <a:pt x="687" y="21600"/>
                  </a:lnTo>
                  <a:lnTo>
                    <a:pt x="619" y="21593"/>
                  </a:lnTo>
                  <a:lnTo>
                    <a:pt x="552" y="21574"/>
                  </a:lnTo>
                  <a:lnTo>
                    <a:pt x="487" y="21542"/>
                  </a:lnTo>
                  <a:lnTo>
                    <a:pt x="424" y="21498"/>
                  </a:lnTo>
                  <a:lnTo>
                    <a:pt x="363" y="21442"/>
                  </a:lnTo>
                  <a:lnTo>
                    <a:pt x="306" y="21375"/>
                  </a:lnTo>
                  <a:lnTo>
                    <a:pt x="251" y="21296"/>
                  </a:lnTo>
                  <a:lnTo>
                    <a:pt x="201" y="21207"/>
                  </a:lnTo>
                  <a:lnTo>
                    <a:pt x="155" y="21109"/>
                  </a:lnTo>
                  <a:lnTo>
                    <a:pt x="115" y="21003"/>
                  </a:lnTo>
                  <a:lnTo>
                    <a:pt x="81" y="20891"/>
                  </a:lnTo>
                  <a:lnTo>
                    <a:pt x="52" y="20772"/>
                  </a:lnTo>
                  <a:lnTo>
                    <a:pt x="30" y="20649"/>
                  </a:lnTo>
                  <a:lnTo>
                    <a:pt x="13" y="20522"/>
                  </a:lnTo>
                  <a:lnTo>
                    <a:pt x="3" y="20392"/>
                  </a:lnTo>
                  <a:lnTo>
                    <a:pt x="0" y="20259"/>
                  </a:lnTo>
                  <a:lnTo>
                    <a:pt x="0" y="1341"/>
                  </a:lnTo>
                  <a:lnTo>
                    <a:pt x="3" y="1208"/>
                  </a:lnTo>
                  <a:lnTo>
                    <a:pt x="13" y="1078"/>
                  </a:lnTo>
                  <a:lnTo>
                    <a:pt x="30" y="951"/>
                  </a:lnTo>
                  <a:lnTo>
                    <a:pt x="52" y="828"/>
                  </a:lnTo>
                  <a:lnTo>
                    <a:pt x="81" y="709"/>
                  </a:lnTo>
                  <a:lnTo>
                    <a:pt x="115" y="597"/>
                  </a:lnTo>
                  <a:lnTo>
                    <a:pt x="155" y="491"/>
                  </a:lnTo>
                  <a:lnTo>
                    <a:pt x="201" y="393"/>
                  </a:lnTo>
                  <a:lnTo>
                    <a:pt x="251" y="304"/>
                  </a:lnTo>
                  <a:lnTo>
                    <a:pt x="306" y="225"/>
                  </a:lnTo>
                  <a:lnTo>
                    <a:pt x="363" y="158"/>
                  </a:lnTo>
                  <a:lnTo>
                    <a:pt x="424" y="102"/>
                  </a:lnTo>
                  <a:lnTo>
                    <a:pt x="487" y="58"/>
                  </a:lnTo>
                  <a:lnTo>
                    <a:pt x="552" y="26"/>
                  </a:lnTo>
                  <a:lnTo>
                    <a:pt x="619" y="7"/>
                  </a:lnTo>
                  <a:lnTo>
                    <a:pt x="687" y="0"/>
                  </a:lnTo>
                  <a:lnTo>
                    <a:pt x="20913" y="0"/>
                  </a:lnTo>
                  <a:lnTo>
                    <a:pt x="20981" y="7"/>
                  </a:lnTo>
                  <a:lnTo>
                    <a:pt x="21048" y="26"/>
                  </a:lnTo>
                  <a:lnTo>
                    <a:pt x="21113" y="58"/>
                  </a:lnTo>
                  <a:lnTo>
                    <a:pt x="21176" y="102"/>
                  </a:lnTo>
                  <a:lnTo>
                    <a:pt x="21237" y="158"/>
                  </a:lnTo>
                  <a:lnTo>
                    <a:pt x="21294" y="225"/>
                  </a:lnTo>
                  <a:lnTo>
                    <a:pt x="21349" y="304"/>
                  </a:lnTo>
                  <a:lnTo>
                    <a:pt x="21399" y="393"/>
                  </a:lnTo>
                  <a:lnTo>
                    <a:pt x="21445" y="491"/>
                  </a:lnTo>
                  <a:lnTo>
                    <a:pt x="21485" y="597"/>
                  </a:lnTo>
                  <a:lnTo>
                    <a:pt x="21519" y="709"/>
                  </a:lnTo>
                  <a:lnTo>
                    <a:pt x="21548" y="828"/>
                  </a:lnTo>
                  <a:lnTo>
                    <a:pt x="21570" y="951"/>
                  </a:lnTo>
                  <a:lnTo>
                    <a:pt x="21587" y="1078"/>
                  </a:lnTo>
                  <a:lnTo>
                    <a:pt x="21597" y="1208"/>
                  </a:lnTo>
                  <a:lnTo>
                    <a:pt x="21600" y="1341"/>
                  </a:lnTo>
                  <a:lnTo>
                    <a:pt x="21600" y="20259"/>
                  </a:lnTo>
                  <a:lnTo>
                    <a:pt x="21597" y="20392"/>
                  </a:lnTo>
                  <a:lnTo>
                    <a:pt x="21587" y="20522"/>
                  </a:lnTo>
                  <a:lnTo>
                    <a:pt x="21570" y="20649"/>
                  </a:lnTo>
                  <a:lnTo>
                    <a:pt x="21548" y="20772"/>
                  </a:lnTo>
                  <a:lnTo>
                    <a:pt x="21519" y="20891"/>
                  </a:lnTo>
                  <a:lnTo>
                    <a:pt x="21485" y="21003"/>
                  </a:lnTo>
                  <a:lnTo>
                    <a:pt x="21445" y="21109"/>
                  </a:lnTo>
                  <a:lnTo>
                    <a:pt x="21399" y="21207"/>
                  </a:lnTo>
                  <a:lnTo>
                    <a:pt x="21349" y="21296"/>
                  </a:lnTo>
                  <a:lnTo>
                    <a:pt x="21294" y="21375"/>
                  </a:lnTo>
                  <a:lnTo>
                    <a:pt x="21237" y="21442"/>
                  </a:lnTo>
                  <a:lnTo>
                    <a:pt x="21176" y="21498"/>
                  </a:lnTo>
                  <a:lnTo>
                    <a:pt x="21113" y="21542"/>
                  </a:lnTo>
                  <a:lnTo>
                    <a:pt x="21048" y="21574"/>
                  </a:lnTo>
                  <a:lnTo>
                    <a:pt x="20981" y="21593"/>
                  </a:lnTo>
                  <a:lnTo>
                    <a:pt x="20913" y="21600"/>
                  </a:lnTo>
                  <a:close/>
                </a:path>
              </a:pathLst>
            </a:custGeom>
            <a:solidFill>
              <a:srgbClr val="EFE8D5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42" name="object 5"/>
          <p:cNvSpPr/>
          <p:nvPr/>
        </p:nvSpPr>
        <p:spPr>
          <a:xfrm>
            <a:off x="1586961" y="1915312"/>
            <a:ext cx="15278050" cy="7825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87" y="0"/>
                </a:moveTo>
                <a:lnTo>
                  <a:pt x="20913" y="0"/>
                </a:lnTo>
                <a:lnTo>
                  <a:pt x="20981" y="7"/>
                </a:lnTo>
                <a:lnTo>
                  <a:pt x="21048" y="26"/>
                </a:lnTo>
                <a:lnTo>
                  <a:pt x="21113" y="58"/>
                </a:lnTo>
                <a:lnTo>
                  <a:pt x="21176" y="102"/>
                </a:lnTo>
                <a:lnTo>
                  <a:pt x="21237" y="158"/>
                </a:lnTo>
                <a:lnTo>
                  <a:pt x="21294" y="225"/>
                </a:lnTo>
                <a:lnTo>
                  <a:pt x="21349" y="304"/>
                </a:lnTo>
                <a:lnTo>
                  <a:pt x="21399" y="393"/>
                </a:lnTo>
                <a:lnTo>
                  <a:pt x="21445" y="491"/>
                </a:lnTo>
                <a:lnTo>
                  <a:pt x="21485" y="597"/>
                </a:lnTo>
                <a:lnTo>
                  <a:pt x="21519" y="709"/>
                </a:lnTo>
                <a:lnTo>
                  <a:pt x="21548" y="828"/>
                </a:lnTo>
                <a:lnTo>
                  <a:pt x="21570" y="951"/>
                </a:lnTo>
                <a:lnTo>
                  <a:pt x="21587" y="1078"/>
                </a:lnTo>
                <a:lnTo>
                  <a:pt x="21597" y="1208"/>
                </a:lnTo>
                <a:lnTo>
                  <a:pt x="21600" y="1341"/>
                </a:lnTo>
                <a:lnTo>
                  <a:pt x="21600" y="20259"/>
                </a:lnTo>
                <a:lnTo>
                  <a:pt x="21597" y="20392"/>
                </a:lnTo>
                <a:lnTo>
                  <a:pt x="21587" y="20522"/>
                </a:lnTo>
                <a:lnTo>
                  <a:pt x="21570" y="20649"/>
                </a:lnTo>
                <a:lnTo>
                  <a:pt x="21548" y="20772"/>
                </a:lnTo>
                <a:lnTo>
                  <a:pt x="21519" y="20891"/>
                </a:lnTo>
                <a:lnTo>
                  <a:pt x="21485" y="21003"/>
                </a:lnTo>
                <a:lnTo>
                  <a:pt x="21445" y="21109"/>
                </a:lnTo>
                <a:lnTo>
                  <a:pt x="21399" y="21207"/>
                </a:lnTo>
                <a:lnTo>
                  <a:pt x="21349" y="21296"/>
                </a:lnTo>
                <a:lnTo>
                  <a:pt x="21294" y="21375"/>
                </a:lnTo>
                <a:lnTo>
                  <a:pt x="21237" y="21442"/>
                </a:lnTo>
                <a:lnTo>
                  <a:pt x="21176" y="21498"/>
                </a:lnTo>
                <a:lnTo>
                  <a:pt x="21113" y="21542"/>
                </a:lnTo>
                <a:lnTo>
                  <a:pt x="21048" y="21574"/>
                </a:lnTo>
                <a:lnTo>
                  <a:pt x="20981" y="21593"/>
                </a:lnTo>
                <a:lnTo>
                  <a:pt x="20913" y="21600"/>
                </a:lnTo>
                <a:lnTo>
                  <a:pt x="687" y="21600"/>
                </a:lnTo>
                <a:lnTo>
                  <a:pt x="619" y="21593"/>
                </a:lnTo>
                <a:lnTo>
                  <a:pt x="552" y="21574"/>
                </a:lnTo>
                <a:lnTo>
                  <a:pt x="487" y="21542"/>
                </a:lnTo>
                <a:lnTo>
                  <a:pt x="424" y="21498"/>
                </a:lnTo>
                <a:lnTo>
                  <a:pt x="363" y="21442"/>
                </a:lnTo>
                <a:lnTo>
                  <a:pt x="306" y="21375"/>
                </a:lnTo>
                <a:lnTo>
                  <a:pt x="251" y="21296"/>
                </a:lnTo>
                <a:lnTo>
                  <a:pt x="201" y="21207"/>
                </a:lnTo>
                <a:lnTo>
                  <a:pt x="155" y="21109"/>
                </a:lnTo>
                <a:lnTo>
                  <a:pt x="115" y="21003"/>
                </a:lnTo>
                <a:lnTo>
                  <a:pt x="81" y="20891"/>
                </a:lnTo>
                <a:lnTo>
                  <a:pt x="52" y="20772"/>
                </a:lnTo>
                <a:lnTo>
                  <a:pt x="30" y="20649"/>
                </a:lnTo>
                <a:lnTo>
                  <a:pt x="13" y="20522"/>
                </a:lnTo>
                <a:lnTo>
                  <a:pt x="3" y="20392"/>
                </a:lnTo>
                <a:lnTo>
                  <a:pt x="0" y="20259"/>
                </a:lnTo>
                <a:lnTo>
                  <a:pt x="0" y="1341"/>
                </a:lnTo>
                <a:lnTo>
                  <a:pt x="3" y="1208"/>
                </a:lnTo>
                <a:lnTo>
                  <a:pt x="13" y="1078"/>
                </a:lnTo>
                <a:lnTo>
                  <a:pt x="30" y="951"/>
                </a:lnTo>
                <a:lnTo>
                  <a:pt x="52" y="828"/>
                </a:lnTo>
                <a:lnTo>
                  <a:pt x="81" y="709"/>
                </a:lnTo>
                <a:lnTo>
                  <a:pt x="115" y="597"/>
                </a:lnTo>
                <a:lnTo>
                  <a:pt x="155" y="491"/>
                </a:lnTo>
                <a:lnTo>
                  <a:pt x="201" y="393"/>
                </a:lnTo>
                <a:lnTo>
                  <a:pt x="251" y="304"/>
                </a:lnTo>
                <a:lnTo>
                  <a:pt x="306" y="225"/>
                </a:lnTo>
                <a:lnTo>
                  <a:pt x="363" y="158"/>
                </a:lnTo>
                <a:lnTo>
                  <a:pt x="424" y="102"/>
                </a:lnTo>
                <a:lnTo>
                  <a:pt x="487" y="58"/>
                </a:lnTo>
                <a:lnTo>
                  <a:pt x="552" y="26"/>
                </a:lnTo>
                <a:lnTo>
                  <a:pt x="619" y="7"/>
                </a:lnTo>
                <a:lnTo>
                  <a:pt x="687" y="0"/>
                </a:lnTo>
              </a:path>
            </a:pathLst>
          </a:custGeom>
          <a:ln w="76199">
            <a:solidFill>
              <a:srgbClr val="A29A75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3" name="object 6"/>
          <p:cNvSpPr txBox="1"/>
          <p:nvPr>
            <p:ph type="title"/>
          </p:nvPr>
        </p:nvSpPr>
        <p:spPr>
          <a:xfrm>
            <a:off x="3889512" y="156206"/>
            <a:ext cx="10508974" cy="1092201"/>
          </a:xfrm>
          <a:prstGeom prst="rect">
            <a:avLst/>
          </a:prstGeom>
        </p:spPr>
        <p:txBody>
          <a:bodyPr/>
          <a:lstStyle/>
          <a:p>
            <a:pPr indent="11175" defTabSz="804672">
              <a:tabLst>
                <a:tab pos="2908300" algn="l"/>
              </a:tabLst>
              <a:defRPr sz="6160"/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第</a:t>
            </a:r>
            <a:r>
              <a:rPr spc="704"/>
              <a:t>26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章</a:t>
            </a:r>
            <a:r>
              <a:t>	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神呼召保羅的旨</a:t>
            </a:r>
            <a:r>
              <a:rPr spc="-88">
                <a:latin typeface="+mj-lt"/>
                <a:ea typeface="+mj-ea"/>
                <a:cs typeface="+mj-cs"/>
                <a:sym typeface="Helvetica"/>
              </a:rPr>
              <a:t>意</a:t>
            </a:r>
          </a:p>
        </p:txBody>
      </p:sp>
      <p:sp>
        <p:nvSpPr>
          <p:cNvPr id="144" name="object 7"/>
          <p:cNvSpPr txBox="1"/>
          <p:nvPr/>
        </p:nvSpPr>
        <p:spPr>
          <a:xfrm>
            <a:off x="2135825" y="2315216"/>
            <a:ext cx="14248132" cy="6378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518159" marR="514984" indent="-505459">
              <a:lnSpc>
                <a:spcPct val="126600"/>
              </a:lnSpc>
              <a:buSzPct val="60000"/>
              <a:buAutoNum type="arabicPeriod" startAt="14"/>
              <a:tabLst>
                <a:tab pos="5080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我們都仆倒在地，我就聽見有聲音用希伯來話向我說：『掃羅，掃羅，為什麼逼迫我？你用腳踢刺是難的。』</a:t>
            </a:r>
          </a:p>
          <a:p>
            <a:pPr marL="518159" indent="-505459">
              <a:spcBef>
                <a:spcPts val="700"/>
              </a:spcBef>
              <a:buSzPct val="60000"/>
              <a:buAutoNum type="arabicPeriod" startAt="14"/>
              <a:tabLst>
                <a:tab pos="5080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我說：『主啊，你是誰？』主說：『我就是你所逼迫的耶穌。</a:t>
            </a:r>
          </a:p>
          <a:p>
            <a:pPr marL="518159" marR="6985" indent="-505459">
              <a:lnSpc>
                <a:spcPts val="6000"/>
              </a:lnSpc>
              <a:spcBef>
                <a:spcPts val="400"/>
              </a:spcBef>
              <a:buSzPct val="60000"/>
              <a:buAutoNum type="arabicPeriod" startAt="14"/>
              <a:tabLst>
                <a:tab pos="5080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「你起來站著！我特意向你顯現，要派你做執事，作見證，將你所看見的事和我將要指示你的事證明出來。</a:t>
            </a:r>
          </a:p>
          <a:p>
            <a:pPr marL="517525" indent="-504825" algn="just">
              <a:spcBef>
                <a:spcPts val="300"/>
              </a:spcBef>
              <a:buSzPct val="60000"/>
              <a:buAutoNum type="arabicPeriod" startAt="14"/>
              <a:tabLst>
                <a:tab pos="5080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我也要救你脫離百姓和外邦人的手。</a:t>
            </a:r>
          </a:p>
          <a:p>
            <a:pPr marL="517525" marR="5080" indent="-504825" algn="just">
              <a:lnSpc>
                <a:spcPct val="121100"/>
              </a:lnSpc>
              <a:spcBef>
                <a:spcPts val="200"/>
              </a:spcBef>
              <a:buSzPct val="60000"/>
              <a:buAutoNum type="arabicPeriod" startAt="14"/>
              <a:tabLst>
                <a:tab pos="508000" algn="l"/>
              </a:tabLst>
              <a:defRPr spc="-15" sz="4000">
                <a:solidFill>
                  <a:srgbClr val="463720"/>
                </a:solidFill>
                <a:latin typeface="PMingLiU"/>
                <a:ea typeface="PMingLiU"/>
                <a:cs typeface="PMingLiU"/>
                <a:sym typeface="PMingLiU"/>
              </a:defRPr>
            </a:pPr>
            <a:r>
              <a:t>我差你到他們那裡去，要叫他們的眼睛得開，從黑暗中歸向光明，從撒旦權下歸向神；又因信我，得蒙赦罪，和一切成聖的人</a:t>
            </a:r>
            <a:r>
              <a:rPr spc="-19"/>
              <a:t>同得基業。』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