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316" r:id="rId3"/>
    <p:sldId id="320" r:id="rId4"/>
    <p:sldId id="332" r:id="rId5"/>
    <p:sldId id="321" r:id="rId6"/>
    <p:sldId id="268" r:id="rId7"/>
    <p:sldId id="327" r:id="rId8"/>
    <p:sldId id="333" r:id="rId9"/>
    <p:sldId id="334" r:id="rId10"/>
    <p:sldId id="356" r:id="rId11"/>
    <p:sldId id="357" r:id="rId12"/>
    <p:sldId id="358" r:id="rId13"/>
    <p:sldId id="330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59" r:id="rId22"/>
    <p:sldId id="342" r:id="rId23"/>
    <p:sldId id="360" r:id="rId24"/>
    <p:sldId id="343" r:id="rId25"/>
    <p:sldId id="361" r:id="rId26"/>
    <p:sldId id="362" r:id="rId27"/>
    <p:sldId id="363" r:id="rId28"/>
    <p:sldId id="331" r:id="rId29"/>
    <p:sldId id="344" r:id="rId30"/>
    <p:sldId id="345" r:id="rId31"/>
    <p:sldId id="364" r:id="rId32"/>
    <p:sldId id="349" r:id="rId33"/>
    <p:sldId id="347" r:id="rId34"/>
    <p:sldId id="350" r:id="rId35"/>
    <p:sldId id="351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swu" initials="l" lastIdx="1" clrIdx="0">
    <p:extLst>
      <p:ext uri="{19B8F6BF-5375-455C-9EA6-DF929625EA0E}">
        <p15:presenceInfo xmlns:p15="http://schemas.microsoft.com/office/powerpoint/2012/main" userId="leesw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273C10"/>
    <a:srgbClr val="3D5D19"/>
    <a:srgbClr val="FF9B9B"/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7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6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04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9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5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9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3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26EA5CB-68EB-4C7E-BA9C-A3B8C094E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8194B71A-35EC-4EAB-B68E-A10932EFE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73A08B0-5EDF-415A-BF0B-87AE8C36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BAA8134-6E5E-48A0-9C69-1BF3E5E6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2FE0772-BBB8-4C7A-99C6-F6712F7F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585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CDD4D5-EFEF-4496-A1EF-E3B298A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A9B1665-CB77-49DE-84FB-7FC43772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CB547DF-904B-42BC-A5D1-FFB517B7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AE95CE1-618C-4659-8025-FFBB75A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7282203-89B3-46E6-B55D-36C8FFE1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39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1A60217-9D07-4C38-8BC0-D06B140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3E71999-7332-4D85-960B-B402BDC77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F472B30-3948-4FF9-B4AB-2E6E378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071459B-3F88-4556-99B4-813637F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D91692D-6ACD-45E6-8CED-01B281B3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327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C5DA1C5-49C0-40F9-B6B7-CB9EB5EC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8AD523E-56EF-4FA6-A34B-2A1CC659E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8445F66-7BA3-4D36-943E-EB14F80C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DC1F65F-4719-4165-AA27-87FBDE13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A1EF9C5-F4D0-459E-9A13-B291438B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D269790-95BF-4F19-9FCC-3C6EAEDA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3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D507321-6CB2-4300-9CB9-4D0AFAB3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5E5C56F-704E-46CE-AD12-C4A33E5A1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81C5A28A-2664-4DA7-9E68-79F6795B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D534AEE9-078D-46B3-85C8-451E9D24E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97B78F7A-7242-476F-A041-23E661C34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C156CA00-3818-4782-9CA0-25B7800A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A4BAADE4-DCDB-4E55-9FFD-F827A381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C8276362-DBD1-4F32-BFE3-71A1DEB5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62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77597F-A13D-475C-BED7-E7BCEF9B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6F040F35-A7B3-4D56-BF34-4343FF36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B80809ED-6F23-4D9A-BFBD-57A3C31C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4EA24F06-3275-4085-8558-730A7DE0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1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D2FD1958-6268-496F-AE30-7F90060D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4B69844-807B-45DD-97B0-0FA03F57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7898C69-22E0-4B95-B207-5385A535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3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1CC281E-5A8A-476C-8294-BCB39504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7F26853-25D6-4906-8D42-53EC604B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41846BB-E44E-42EA-B569-CFBC4615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FF4B550-8C52-4EFE-B1B7-4628E973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A0AA3755-4A73-4436-8813-922459D4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F4575F9-0EF8-4863-976F-85335BF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35549E-63B7-4850-9FEA-2CE34F09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899091A5-64C8-4C36-A317-B9D597648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A2D9C4A-D0CD-4B49-9D6D-8BD84170A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9CBC778-AC8C-4AE3-A109-2222FCAB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97CFE7F-F969-4D22-9578-602CA4D6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A952A75-2962-45A0-BE1B-DB3E7089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833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A23B15-D9B7-4F4A-AC50-D42782EC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CAF5B5D0-2A98-4F86-AE88-9D34BFC4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C22E8BF-E650-473B-9CC6-C8B2713D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4460C3B-B236-4C61-8FF0-1D347048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3BED2DC-D270-46E0-8B0E-AE76E30A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556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F42CC5A6-FAB3-4B1E-BDE7-570184B8F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30AC938-A1D1-40F6-8762-DD4E984E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9437943-1B71-4FFF-B9D5-F24BB04E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F83EF91-A3C3-40D3-A7E3-E7EB242D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01C3940-9566-4F14-8128-C797E297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48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3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7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23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27ADB234-6459-4CD1-AFB0-2CCA9A25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28912BD-3B02-4396-8C5C-CACF6854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80CD227-3BF8-4E25-874A-B2615DCB4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9B70-9012-46EF-806D-A6ED7858196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C4E34BD-03D9-426E-997F-E386AAD3B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B32F834-393F-4177-88F0-641B0D47F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7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D85D"/>
                </a:solidFill>
                <a:effectLst/>
                <a:uLnTx/>
                <a:uFillTx/>
                <a:latin typeface="華康新特明體(P)" panose="02020900000000000000" pitchFamily="18" charset="-120"/>
                <a:ea typeface="華康新特明體(P)" panose="02020900000000000000" pitchFamily="18" charset="-120"/>
                <a:cs typeface="+mn-cs"/>
              </a:rPr>
              <a:t>由會幕看教會的建造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D85D"/>
              </a:solidFill>
              <a:effectLst/>
              <a:uLnTx/>
              <a:uFillTx/>
              <a:latin typeface="華康新特明體(P)" panose="02020900000000000000" pitchFamily="18" charset="-120"/>
              <a:ea typeface="華康新特明體(P)" panose="020209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72656" y="3943632"/>
            <a:ext cx="5638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神的救贖器皿 – 摩西</a:t>
            </a:r>
            <a:endParaRPr lang="zh-TW" altLang="en-US" sz="44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摩西回答說：「他們必不信我，也不聽我的話，必說：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沒有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向你顯現。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  <a: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耶和華對摩西說：「你手裡是甚麼？」他說：「是杖。」</a:t>
            </a:r>
            <a: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4:3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耶和華說：「丟在地上。」他一丟下去，就變作蛇；摩西便跑開。</a:t>
            </a:r>
            <a: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4:4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耶和華對摩西說：「伸出手來，拿住牠的尾巴，牠必在你手中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仍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變為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杖；</a:t>
            </a:r>
            <a: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4:5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如此好叫他們信耶和華─他們祖宗的　神，就是亞伯拉罕的　神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以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撒的　神，雅各的　神，是向你顯現了。」</a:t>
            </a:r>
            <a: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4:6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耶和華又對他說：「把手放在懷裡。」他就把手放在懷裡，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及至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抽出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來，不料，手長了大痲瘋，有雪那樣白。</a:t>
            </a:r>
            <a: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4:7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耶和華說：「再把手放在懷裡。」他就再把手放在懷裡，及至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從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懷裡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抽出來，不料，手已經復原，與周身的肉一樣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4:8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又說：「倘或他們不聽你的話，也不信頭一個神蹟，他們必信</a:t>
            </a:r>
            <a:endParaRPr lang="en-US" altLang="zh-TW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第二個神蹟。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1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4:9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這兩個神蹟若都不信，也不聽你的話，你就從河裡取些水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倒在旱地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上，你從河裡取的水必在旱地上變作血。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4:10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摩西對耶和華說：「主啊，我素日不是能言的人，就是從你對僕人</a:t>
            </a:r>
            <a:endParaRPr lang="en-US" altLang="zh-TW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說話以後，也是這樣。我本是拙口笨舌的。」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4:11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耶和華對他說：「誰造人的口呢？誰使人口啞、耳聾、目明、</a:t>
            </a:r>
            <a:endParaRPr lang="en-US" altLang="zh-TW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眼瞎呢？豈不是我─耶和華嗎？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4:12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現在去吧，我必賜你口才，指教你所當說的話。」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4:13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摩西說：「主啊，你願意打發誰，就打發誰去吧！」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4:14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耶和華向摩西發怒說：「不是有你的哥哥利未人亞倫嗎？我知道</a:t>
            </a:r>
            <a:endParaRPr lang="en-US" altLang="zh-TW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他是能言的；現在他出來迎接你，他一見你，心裡就歡喜</a:t>
            </a:r>
            <a:r>
              <a:rPr lang="zh-TW" altLang="en-US" sz="3000" dirty="0" smtClean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000" dirty="0" smtClean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4:15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你要將當說的話傳給他；我也要賜你和他口才，又要指教你們</a:t>
            </a:r>
            <a:endParaRPr lang="en-US" altLang="zh-TW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所當行的事。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4:16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他要替你對百姓說話；你要以他當作口，他要以你當作　神。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4:17</a:t>
            </a:r>
            <a:r>
              <a:rPr lang="en-US" altLang="zh-TW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你手裡要拿這杖，好行神蹟。」</a:t>
            </a:r>
            <a:endParaRPr lang="zh-TW" altLang="en-US" sz="30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95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at Is That in Your Hand? - Living Waters">
            <a:extLst>
              <a:ext uri="{FF2B5EF4-FFF2-40B4-BE49-F238E27FC236}">
                <a16:creationId xmlns:a16="http://schemas.microsoft.com/office/drawing/2014/main" xmlns="" id="{3D787847-B9C9-47F7-AD57-AE14618B6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9"/>
          <a:stretch/>
        </p:blipFill>
        <p:spPr bwMode="auto">
          <a:xfrm flipH="1">
            <a:off x="7327610" y="0"/>
            <a:ext cx="4864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Is That in Your Hand? - Living Waters">
            <a:extLst>
              <a:ext uri="{FF2B5EF4-FFF2-40B4-BE49-F238E27FC236}">
                <a16:creationId xmlns:a16="http://schemas.microsoft.com/office/drawing/2014/main" xmlns="" id="{55DCE08F-7628-405D-8862-D06E7DE00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/>
          <a:stretch/>
        </p:blipFill>
        <p:spPr bwMode="auto">
          <a:xfrm>
            <a:off x="1" y="0"/>
            <a:ext cx="7327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31" y="72937"/>
            <a:ext cx="4864390" cy="1295400"/>
          </a:xfrm>
          <a:solidFill>
            <a:srgbClr val="512507">
              <a:alpha val="30000"/>
            </a:srgb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西第二次的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拒絕</a:t>
            </a:r>
            <a: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痛苦的挫敗經歷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F19FEA2-528C-44A0-B70B-37EF7FA7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52" y="1406173"/>
            <a:ext cx="7705723" cy="2483027"/>
          </a:xfrm>
          <a:solidFill>
            <a:srgbClr val="512507">
              <a:alpha val="30000"/>
            </a:srgbClr>
          </a:solidFill>
        </p:spPr>
        <p:txBody>
          <a:bodyPr>
            <a:normAutofit fontScale="25000" lnSpcReduction="20000"/>
          </a:bodyPr>
          <a:lstStyle/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1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摩西回答(大喊) 說</a:t>
            </a:r>
            <a:r>
              <a:rPr lang="zh-TW" altLang="zh-TW" sz="128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TW" sz="128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12800" dirty="0" smtClean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zh-TW" sz="128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(瞧！</a:t>
            </a:r>
            <a:r>
              <a:rPr lang="zh-TW" altLang="zh-TW" sz="12800" dirty="0" smtClean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)他們</a:t>
            </a:r>
            <a:r>
              <a:rPr lang="zh-TW" altLang="zh-TW" sz="128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必不信(支持,確認) 我</a:t>
            </a:r>
            <a:r>
              <a:rPr lang="zh-TW" altLang="zh-TW" sz="12800" dirty="0" smtClean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12800" dirty="0" smtClean="0">
              <a:solidFill>
                <a:srgbClr val="92D050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12800" dirty="0" smtClean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也</a:t>
            </a:r>
            <a:r>
              <a:rPr lang="zh-TW" altLang="zh-TW" sz="128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不聽我的話(聲音)</a:t>
            </a:r>
            <a:r>
              <a:rPr lang="zh-TW" altLang="zh-TW" sz="1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，必說：</a:t>
            </a: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1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zh-TW" sz="12800" dirty="0">
                <a:solidFill>
                  <a:srgbClr val="FFF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耶和華並沒有向你顯現(看</a:t>
            </a:r>
            <a:r>
              <a:rPr lang="zh-TW" altLang="zh-TW" sz="12800" dirty="0" smtClean="0">
                <a:solidFill>
                  <a:srgbClr val="FFF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,s</a:t>
            </a:r>
            <a:r>
              <a:rPr lang="zh-TW" altLang="zh-TW" sz="12800" dirty="0">
                <a:solidFill>
                  <a:srgbClr val="FFF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ee)</a:t>
            </a:r>
            <a:r>
              <a:rPr lang="zh-TW" altLang="zh-TW" sz="1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。』</a:t>
            </a:r>
            <a:r>
              <a:rPr lang="zh-TW" altLang="zh-TW" sz="128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128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5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5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at Is That in Your Hand? - Living Waters">
            <a:extLst>
              <a:ext uri="{FF2B5EF4-FFF2-40B4-BE49-F238E27FC236}">
                <a16:creationId xmlns:a16="http://schemas.microsoft.com/office/drawing/2014/main" xmlns="" id="{3D787847-B9C9-47F7-AD57-AE14618B6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9"/>
          <a:stretch/>
        </p:blipFill>
        <p:spPr bwMode="auto">
          <a:xfrm flipH="1">
            <a:off x="7327610" y="0"/>
            <a:ext cx="4864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Is That in Your Hand? - Living Waters">
            <a:extLst>
              <a:ext uri="{FF2B5EF4-FFF2-40B4-BE49-F238E27FC236}">
                <a16:creationId xmlns:a16="http://schemas.microsoft.com/office/drawing/2014/main" xmlns="" id="{55DCE08F-7628-405D-8862-D06E7DE00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/>
          <a:stretch/>
        </p:blipFill>
        <p:spPr bwMode="auto">
          <a:xfrm>
            <a:off x="1" y="0"/>
            <a:ext cx="7327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31" y="72937"/>
            <a:ext cx="4864390" cy="1295400"/>
          </a:xfrm>
          <a:solidFill>
            <a:srgbClr val="512507">
              <a:alpha val="30000"/>
            </a:srgb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醫治重建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</a:t>
            </a:r>
            <a: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神</a:t>
            </a:r>
            <a:r>
              <a:rPr lang="zh-TW" altLang="en-US" sz="36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給摩西三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個同在的憑證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F19FEA2-528C-44A0-B70B-37EF7FA7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1619250"/>
            <a:ext cx="7667625" cy="5067300"/>
          </a:xfrm>
          <a:solidFill>
            <a:srgbClr val="512507">
              <a:alpha val="30000"/>
            </a:srgbClr>
          </a:solidFill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耶和華對摩西說：「</a:t>
            </a:r>
            <a:r>
              <a:rPr lang="zh-TW" altLang="en-US" sz="3200" dirty="0">
                <a:solidFill>
                  <a:srgbClr val="FF9B9B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你手裡是甚麼？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他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說：「</a:t>
            </a:r>
            <a:r>
              <a:rPr lang="zh-TW" altLang="en-US" sz="32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是杖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。」</a:t>
            </a: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耶和華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說：「丟在地上。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他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一丟下去，</a:t>
            </a:r>
            <a:r>
              <a:rPr lang="zh-TW" altLang="en-US" sz="3200" dirty="0">
                <a:solidFill>
                  <a:srgbClr val="00B0F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就變作蛇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摩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西便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跑開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逃離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128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5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at Is That in Your Hand? - Living Waters">
            <a:extLst>
              <a:ext uri="{FF2B5EF4-FFF2-40B4-BE49-F238E27FC236}">
                <a16:creationId xmlns:a16="http://schemas.microsoft.com/office/drawing/2014/main" xmlns="" id="{3D787847-B9C9-47F7-AD57-AE14618B6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9"/>
          <a:stretch/>
        </p:blipFill>
        <p:spPr bwMode="auto">
          <a:xfrm flipH="1">
            <a:off x="7327610" y="0"/>
            <a:ext cx="4864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Is That in Your Hand? - Living Waters">
            <a:extLst>
              <a:ext uri="{FF2B5EF4-FFF2-40B4-BE49-F238E27FC236}">
                <a16:creationId xmlns:a16="http://schemas.microsoft.com/office/drawing/2014/main" xmlns="" id="{55DCE08F-7628-405D-8862-D06E7DE00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/>
          <a:stretch/>
        </p:blipFill>
        <p:spPr bwMode="auto">
          <a:xfrm>
            <a:off x="1" y="-9331"/>
            <a:ext cx="7327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31" y="72937"/>
            <a:ext cx="4864390" cy="1295400"/>
          </a:xfrm>
          <a:solidFill>
            <a:srgbClr val="512507">
              <a:alpha val="30000"/>
            </a:srgb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醫治重建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</a:t>
            </a:r>
            <a: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神</a:t>
            </a:r>
            <a:r>
              <a:rPr lang="zh-TW" altLang="en-US" sz="36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給摩西三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個同在的憑證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F19FEA2-528C-44A0-B70B-37EF7FA7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1406173"/>
            <a:ext cx="7667625" cy="5280377"/>
          </a:xfrm>
          <a:solidFill>
            <a:srgbClr val="512507">
              <a:alpha val="30000"/>
            </a:srgbClr>
          </a:solidFill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耶和華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對摩西說：「伸出手來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u="sng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拿</a:t>
            </a:r>
            <a:r>
              <a:rPr lang="zh-TW" altLang="en-US" sz="3200" u="sng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住牠的尾巴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牠必在你手中仍變為杖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如此</a:t>
            </a:r>
            <a:r>
              <a:rPr lang="zh-TW" altLang="en-US" sz="3200" dirty="0">
                <a:solidFill>
                  <a:srgbClr val="FFC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好叫他們信</a:t>
            </a:r>
            <a:r>
              <a:rPr lang="zh-TW" altLang="en-US" sz="3200" dirty="0" smtClean="0">
                <a:solidFill>
                  <a:srgbClr val="FFC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耶和華他們</a:t>
            </a:r>
            <a:r>
              <a:rPr lang="zh-TW" altLang="en-US" sz="3200" dirty="0">
                <a:solidFill>
                  <a:srgbClr val="FFC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祖宗的　神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，就是</a:t>
            </a:r>
            <a:r>
              <a:rPr lang="zh-TW" altLang="en-US" sz="3200" u="sng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亞伯拉罕的　神，以撒的　神</a:t>
            </a:r>
            <a:r>
              <a:rPr lang="zh-TW" altLang="en-US" sz="3200" u="sng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200" u="sng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u="sng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雅各</a:t>
            </a:r>
            <a:r>
              <a:rPr lang="zh-TW" altLang="en-US" sz="3200" u="sng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的　神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，是向你顯現了。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(4:2-5)</a:t>
            </a: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5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98810" y="4787117"/>
            <a:ext cx="501611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7030A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這</a:t>
            </a:r>
            <a:r>
              <a:rPr lang="zh-TW" altLang="en-US" sz="3200" dirty="0" smtClean="0">
                <a:solidFill>
                  <a:srgbClr val="7030A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神蹟是甚麼意義呢？</a:t>
            </a:r>
            <a:endParaRPr lang="en-US" altLang="zh-TW" sz="3200" dirty="0" smtClean="0">
              <a:solidFill>
                <a:srgbClr val="7030A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en-US" altLang="zh-TW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“</a:t>
            </a:r>
            <a:r>
              <a:rPr lang="zh-TW" altLang="en-US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杖</a:t>
            </a:r>
            <a:r>
              <a:rPr lang="en-US" altLang="zh-TW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”</a:t>
            </a:r>
            <a:r>
              <a:rPr lang="zh-TW" altLang="en-US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代表的是甚麼</a:t>
            </a:r>
            <a:r>
              <a:rPr lang="en-US" altLang="zh-TW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4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564368"/>
            <a:ext cx="11653806" cy="315753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耶和華又對他說: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現在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把手</a:t>
            </a: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放在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懷裡</a:t>
            </a:r>
            <a:r>
              <a:rPr lang="zh-TW" altLang="zh-TW" sz="32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就把手放在懷裡，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及至抽出來, 不料(看哪！), </a:t>
            </a:r>
            <a:r>
              <a:rPr lang="zh-TW" altLang="zh-TW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手長了大痲瘋</a:t>
            </a: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，有雪那樣白(如雪)。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說: “再把手放在懷裡.” 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就再把手放在懷裡，及至從懷裡抽出來，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不料(看哪！)，</a:t>
            </a:r>
            <a:r>
              <a:rPr lang="zh-TW" altLang="zh-TW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手已經復原</a:t>
            </a:r>
            <a:r>
              <a:rPr lang="zh-TW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，與周身的肉一樣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zh-TW" altLang="zh-TW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034" y="113199"/>
            <a:ext cx="6333931" cy="13255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神醫治重建摩西</a:t>
            </a:r>
            <a: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神</a:t>
            </a:r>
            <a:r>
              <a:rPr lang="zh-TW" altLang="en-US" sz="36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給摩西三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個同在的憑證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29034" y="5090103"/>
            <a:ext cx="6555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摩西現在怎麼看自己的手呢</a:t>
            </a:r>
            <a:r>
              <a:rPr lang="en-US" altLang="zh-TW" sz="40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64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564368"/>
            <a:ext cx="11653806" cy="315753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這兩個神蹟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(signs,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若都不信，也不聽你的話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聲音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就從河裡取些水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，倒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在旱地上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從河裡取的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水必在旱地上變作血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034" y="113199"/>
            <a:ext cx="6333931" cy="13255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醫治重建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</a:t>
            </a:r>
            <a: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神</a:t>
            </a:r>
            <a:r>
              <a:rPr lang="zh-TW" altLang="en-US" sz="36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給摩西三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個同在的憑證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2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564368"/>
            <a:ext cx="11913636" cy="37721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摩西對耶和華說：「主啊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Adonay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我的主！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我素日不是能言的人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，就是從你對僕人說話以後，也是這樣。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我本是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拙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沉重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遲緩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困難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口笨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沉重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遲緩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困難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舌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的。」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耶和華對他說：「誰造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安置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人的口呢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？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誰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安置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人口啞、耳聾、目明、眼瞎呢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？豈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不是我─耶和華嗎？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現在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去吧，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我必賜你口才，指教你所當說的話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(4:10-12)</a:t>
            </a:r>
            <a:endParaRPr lang="zh-TW" altLang="en-US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48" y="128189"/>
            <a:ext cx="5495438" cy="13255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第三次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的拒絕</a:t>
            </a:r>
            <a:b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缺乏自信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不是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能言的人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48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564368"/>
            <a:ext cx="11913636" cy="43267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摩西說：「主啊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Adonay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我的主！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你願意打發誰，就打發誰去吧！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你去差遣你所要差遣的人吧！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耶和華向摩西</a:t>
            </a:r>
            <a:r>
              <a:rPr lang="zh-TW" altLang="en-US" sz="3200" dirty="0">
                <a:solidFill>
                  <a:srgbClr val="FF5757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發怒</a:t>
            </a:r>
            <a:r>
              <a:rPr lang="en-US" altLang="zh-TW" sz="3200" dirty="0">
                <a:solidFill>
                  <a:srgbClr val="FF5757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5757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怒火中燒</a:t>
            </a:r>
            <a:r>
              <a:rPr lang="en-US" altLang="zh-TW" sz="3200" dirty="0">
                <a:solidFill>
                  <a:srgbClr val="FF5757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solidFill>
                  <a:srgbClr val="FF5757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鼻孔</a:t>
            </a:r>
            <a:r>
              <a:rPr lang="en-US" altLang="zh-TW" sz="3200" dirty="0">
                <a:solidFill>
                  <a:srgbClr val="FF5757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說：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「不是有你的哥哥利未人亞倫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帶來光的人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嗎？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我知道他是能言的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現在</a:t>
            </a:r>
            <a:r>
              <a:rPr lang="zh-TW" altLang="en-US" sz="320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他出來迎接你，他一見你，心裡就歡喜。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48" y="128189"/>
            <a:ext cx="5495438" cy="13255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第四次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的拒絕</a:t>
            </a:r>
            <a:b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摩西還是覺得勉強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357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564368"/>
            <a:ext cx="11913636" cy="43267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你要將當說的話傳給他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也要賜你和他口才，又要指教你們所當行的事。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他要替你對百姓說話；你要以他當作口，他要以你當作　神。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手裡要拿這杖，好行神蹟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48" y="128189"/>
            <a:ext cx="5495438" cy="13255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第四次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的拒絕</a:t>
            </a:r>
            <a:b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摩西還是覺得勉強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8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6178"/>
            <a:ext cx="10515600" cy="64494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摩西學了埃及人</a:t>
            </a:r>
            <a:r>
              <a:rPr lang="zh-TW" altLang="en-US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一切的學問</a:t>
            </a:r>
            <a:r>
              <a:rPr lang="en-US" altLang="zh-TW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智慧</a:t>
            </a:r>
            <a:r>
              <a:rPr lang="en-US" altLang="zh-TW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200" b="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說話行事都有才能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他將到四十歲，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心中起意</a:t>
            </a:r>
            <a:endParaRPr lang="en-US" altLang="zh-TW" sz="32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去看望他的弟兄以色列人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7:23-24)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後來，摩西長大，他出去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到他弟兄那裡，</a:t>
            </a:r>
            <a:endParaRPr lang="en-US" altLang="zh-TW" sz="32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看他們的重擔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(2:11)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amuel, Josiah, and the Shulammite girl">
            <a:extLst>
              <a:ext uri="{FF2B5EF4-FFF2-40B4-BE49-F238E27FC236}">
                <a16:creationId xmlns:a16="http://schemas.microsoft.com/office/drawing/2014/main" xmlns="" id="{5B063D04-D4B4-4631-A004-F6EE2201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3" r="31733"/>
          <a:stretch/>
        </p:blipFill>
        <p:spPr bwMode="auto">
          <a:xfrm>
            <a:off x="8276252" y="362859"/>
            <a:ext cx="3915747" cy="58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8D0F7840-A648-4561-9DF1-52F677F5DE1C}"/>
              </a:ext>
            </a:extLst>
          </p:cNvPr>
          <p:cNvSpPr txBox="1"/>
          <p:nvPr/>
        </p:nvSpPr>
        <p:spPr>
          <a:xfrm>
            <a:off x="2377440" y="1723962"/>
            <a:ext cx="3032760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人生勝利組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!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FEBC5DD-060B-494C-ADF9-D1E56C234338}"/>
              </a:ext>
            </a:extLst>
          </p:cNvPr>
          <p:cNvSpPr txBox="1"/>
          <p:nvPr/>
        </p:nvSpPr>
        <p:spPr>
          <a:xfrm>
            <a:off x="2225040" y="5439937"/>
            <a:ext cx="3337560" cy="707886"/>
          </a:xfrm>
          <a:prstGeom prst="rect">
            <a:avLst/>
          </a:prstGeom>
          <a:noFill/>
          <a:ln>
            <a:solidFill>
              <a:srgbClr val="D8BFE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8BFEB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神聖的不滿足</a:t>
            </a:r>
          </a:p>
        </p:txBody>
      </p:sp>
    </p:spTree>
    <p:extLst>
      <p:ext uri="{BB962C8B-B14F-4D97-AF65-F5344CB8AC3E}">
        <p14:creationId xmlns:p14="http://schemas.microsoft.com/office/powerpoint/2010/main" val="34093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4:18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於是，摩西回到他岳父葉忒羅那裡，對他說：「求你容我回去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見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在埃及的弟兄，看他們還在不在。」葉忒羅對摩西說：「你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可以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平平安安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地去吧！」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4:19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耶和華在米甸對摩西說：「你要回埃及去，因為尋索你命的人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都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死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4:20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摩西就帶著妻子和兩個兒子，叫他們騎上驢，回埃及地去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西手裡拿著　神的杖。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4:21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耶和華對摩西說：「你回到埃及的時候，要留意將我指示你的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奇事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行在法老面前。但我要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使他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的心剛硬，他必不容百姓去。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4:22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你要對法老說：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耶和華這樣說：以色列是我的兒子，我的長子。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4:23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我對你說過：容我的兒子去，好事奉我。你還是不肯容他去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看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哪，我要殺你的長子。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4:24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摩西在路上住宿的地方，耶和華遇見他，想要殺他。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4:25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西坡拉就拿一塊火石，割下他兒子的陽皮，丟在摩西腳前，說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你真是我的血郎了。」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4:26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這樣，耶和華才放了他。西坡拉說：「你因割禮就是血郎了。」</a:t>
            </a:r>
            <a:endParaRPr lang="zh-TW" altLang="en-US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613" y="170253"/>
            <a:ext cx="10515600" cy="89405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zh-TW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摩</a:t>
            </a:r>
            <a:r>
              <a:rPr lang="zh-TW" altLang="zh-TW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西</a:t>
            </a:r>
            <a:r>
              <a:rPr lang="zh-TW" altLang="en-US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決定回埃及 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8612" y="1196038"/>
            <a:ext cx="11983387" cy="52047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於是，摩西回到他岳父葉忒羅那裡，對他說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求你容我回去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在埃及的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弟兄，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看他們還在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不在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葉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忒羅對摩西說：「你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可以平平安安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地去吧！」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32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耶和華在米甸對摩西說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你要回埃及去，因為尋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索你</a:t>
            </a:r>
            <a:r>
              <a:rPr lang="zh-TW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命</a:t>
            </a:r>
            <a:r>
              <a:rPr lang="en-US" altLang="zh-TW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(soul)</a:t>
            </a:r>
            <a:r>
              <a:rPr lang="zh-TW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的人</a:t>
            </a:r>
            <a:r>
              <a:rPr lang="en-US" altLang="zh-TW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複數</a:t>
            </a:r>
            <a:r>
              <a:rPr lang="en-US" altLang="zh-TW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.)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了。」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 flipH="1">
            <a:off x="2645450" y="4759838"/>
            <a:ext cx="5641925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神為甚麼這時才告訴</a:t>
            </a:r>
            <a:r>
              <a:rPr lang="zh-TW" altLang="en-US" sz="36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摩西尋索你命的人都死了？</a:t>
            </a:r>
          </a:p>
        </p:txBody>
      </p:sp>
    </p:spTree>
    <p:extLst>
      <p:ext uri="{BB962C8B-B14F-4D97-AF65-F5344CB8AC3E}">
        <p14:creationId xmlns:p14="http://schemas.microsoft.com/office/powerpoint/2010/main" val="37467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613" y="170253"/>
            <a:ext cx="10515600" cy="89405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zh-TW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摩西兒子行割禮全家分別為聖</a:t>
            </a:r>
            <a:r>
              <a:rPr lang="zh-TW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(4: 24-26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8612" y="1196038"/>
            <a:ext cx="11983387" cy="52047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摩西在路上住宿的地方，耶和華遇見他，想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尋找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要殺他</a:t>
            </a:r>
            <a:r>
              <a:rPr lang="zh-TW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32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西坡拉就拿一塊火石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堅硬的刀石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，割下他</a:t>
            </a:r>
            <a:r>
              <a:rPr lang="zh-TW" altLang="zh-TW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兒子</a:t>
            </a:r>
            <a:r>
              <a:rPr lang="zh-TW" altLang="zh-TW" sz="32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單</a:t>
            </a:r>
            <a:r>
              <a:rPr lang="zh-TW" altLang="zh-TW" sz="32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的陽皮</a:t>
            </a:r>
            <a:r>
              <a:rPr lang="zh-TW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丟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在摩西腳前，說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zh-TW" altLang="zh-TW" sz="32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你真是我的血郎</a:t>
            </a:r>
            <a:r>
              <a:rPr lang="zh-TW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血丈夫</a:t>
            </a:r>
            <a:r>
              <a:rPr lang="zh-TW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這樣，耶和華才放了他。</a:t>
            </a:r>
            <a:endParaRPr lang="zh-TW" altLang="zh-TW" sz="32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西坡拉說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zh-TW" altLang="zh-TW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你因割禮就是血郎</a:t>
            </a:r>
            <a:r>
              <a:rPr lang="zh-TW" altLang="zh-TW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血丈夫</a:t>
            </a:r>
            <a:r>
              <a:rPr lang="zh-TW" altLang="zh-TW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TW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zh-TW" altLang="zh-TW" sz="32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 flipH="1">
            <a:off x="2904264" y="4843813"/>
            <a:ext cx="5124297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神賦予摩西任務，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為甚麼又要殺摩西？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72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564368"/>
            <a:ext cx="11913636" cy="5293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回到埃及的時候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要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留意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看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see)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將我指示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放置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你的一切奇事行在法老面前。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我要使</a:t>
            </a:r>
            <a:r>
              <a:rPr lang="en-US" altLang="zh-TW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任憑</a:t>
            </a:r>
            <a:r>
              <a:rPr lang="en-US" altLang="zh-TW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他的心剛硬，他必不容百姓去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要對法老說：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耶和華這樣說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是我的兒子，我的長子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我對你說過：容我的兒子去，好事奉我。你還是不肯容他去。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看哪，我要殺你的長子。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48" y="128189"/>
            <a:ext cx="5495438" cy="13255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摩西去見法老</a:t>
            </a:r>
            <a:b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預先的警告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 txBox="1">
            <a:spLocks/>
          </p:cNvSpPr>
          <p:nvPr/>
        </p:nvSpPr>
        <p:spPr>
          <a:xfrm>
            <a:off x="6857054" y="5449079"/>
            <a:ext cx="3991864" cy="9517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zh-TW" altLang="en-US" sz="40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神為何這麼做？</a:t>
            </a:r>
            <a:endParaRPr lang="en-US" altLang="zh-TW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64" y="1121456"/>
            <a:ext cx="11913636" cy="573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印證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亞倫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對亞倫說：「你往曠野去迎接摩西。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就去，</a:t>
            </a:r>
            <a:r>
              <a:rPr lang="zh-TW" altLang="en-US" sz="3200" u="sng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　神的山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遇見摩西，和他親嘴。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西將耶和華打發他所說的言語和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囑咐他所行的神</a:t>
            </a:r>
            <a:r>
              <a:rPr lang="zh-TW" altLang="en-US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蹟</a:t>
            </a:r>
            <a:r>
              <a:rPr lang="en-US" altLang="zh-TW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(signs)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都告訴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顯明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亞倫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印證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眾長老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西、亞倫就去招聚以色列的眾長老。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亞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倫將耶和華對摩西所說的一切話述說了一遍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在百姓眼前行了那些神</a:t>
            </a:r>
            <a:r>
              <a:rPr lang="zh-TW" altLang="en-US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蹟</a:t>
            </a:r>
            <a:r>
              <a:rPr lang="en-US" altLang="zh-TW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(signs</a:t>
            </a:r>
            <a:r>
              <a:rPr lang="en-US" altLang="zh-TW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百姓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就信</a:t>
            </a: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以色列人聽見耶和華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眷顧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照訪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他們，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鑒察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see)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他們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的困苦，就低頭下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拜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在神面前敬拜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49" y="113901"/>
            <a:ext cx="7258065" cy="85152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神給摩西使命的印證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(4:27-31)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5:1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後來摩西、亞倫去對法老說：「耶和華─以色列的　神這樣說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容我的百姓去，在曠野向我守節。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5:2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法老說：「耶和華是誰，使我聽他的話，容以色列人去呢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我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不認識耶和華，也不容以色列人去！」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5:3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他們說：「希伯來人的　神遇見了我們。求你容我們往曠野去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走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三天的路程，祭祀耶和華─我們的　神，免得他用瘟疫、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刀兵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攻擊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我們。」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5:4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埃及王對他們說：「摩西、亞倫！你們為甚麼叫百姓曠工呢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你們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去擔你們的擔子吧！」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5:5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又說：「看哪，這地的以色列人如今眾多，你們竟叫他們歇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下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擔子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5:6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當天，法老吩咐督工的和官長說：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5:7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「你們不可照常把草給百姓做磚，叫他們自己去撿草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30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5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5:8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他們素常做磚的數目，你們仍舊向他們要，一點不可減少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因為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他們是懶惰的，所以呼求說：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容我們去祭祀我們的　神。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5:9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你們要把更重的工夫加在這些人身上，叫他們勞碌，不聽虛謊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言語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。」</a:t>
            </a: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1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204958-F5C2-4E72-B7A8-72598456B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4"/>
          <a:stretch/>
        </p:blipFill>
        <p:spPr bwMode="auto">
          <a:xfrm>
            <a:off x="9268845" y="365125"/>
            <a:ext cx="2923155" cy="58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E700007-1098-455C-AE7D-0CE1F2CEA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4"/>
          <a:stretch/>
        </p:blipFill>
        <p:spPr bwMode="auto">
          <a:xfrm>
            <a:off x="0" y="480646"/>
            <a:ext cx="2923155" cy="58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4A72EE3-35FF-42CA-BE3C-291AA1B5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66" y="5361"/>
            <a:ext cx="6960434" cy="924029"/>
          </a:xfrm>
        </p:spPr>
        <p:txBody>
          <a:bodyPr>
            <a:noAutofit/>
          </a:bodyPr>
          <a:lstStyle/>
          <a:p>
            <a:r>
              <a:rPr lang="zh-TW" altLang="zh-TW" sz="480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摩西和亞倫第一次見法老</a:t>
            </a:r>
            <a:endParaRPr lang="zh-TW" altLang="en-US" sz="4800" dirty="0">
              <a:solidFill>
                <a:srgbClr val="00206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099A13E-0BD1-4F17-8F93-31852A5B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78" y="929389"/>
            <a:ext cx="6645567" cy="59232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摩西、亞倫去對法老說</a:t>
            </a:r>
            <a:r>
              <a:rPr lang="zh-TW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耶和華─以色列的　神這樣說</a:t>
            </a:r>
            <a:r>
              <a:rPr lang="zh-TW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：『</a:t>
            </a:r>
            <a:r>
              <a:rPr lang="zh-TW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容我的百姓去</a:t>
            </a:r>
            <a:r>
              <a:rPr lang="zh-TW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曠野向我守節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朝聖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。』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(5:1</a:t>
            </a:r>
            <a:r>
              <a:rPr lang="en-US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誰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?</a:t>
            </a:r>
            <a:r>
              <a:rPr lang="en-US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我聽他的話，容以色列人去呢？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我不認識耶和華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不容以色列人去！」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031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204958-F5C2-4E72-B7A8-72598456B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4"/>
          <a:stretch/>
        </p:blipFill>
        <p:spPr bwMode="auto">
          <a:xfrm>
            <a:off x="9268845" y="365125"/>
            <a:ext cx="2923155" cy="58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E700007-1098-455C-AE7D-0CE1F2CEA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4"/>
          <a:stretch/>
        </p:blipFill>
        <p:spPr bwMode="auto">
          <a:xfrm>
            <a:off x="0" y="480646"/>
            <a:ext cx="2923155" cy="58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099A13E-0BD1-4F17-8F93-31852A5B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78" y="0"/>
            <a:ext cx="6970427" cy="68580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你們不可照常把草給百姓做磚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他們自己去撿草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。他們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素常做磚的數目，你們仍舊向他們要，一點不可減少；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他們是懶惰的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，所以呼求說：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容我們去祭祀我們的　神。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要把更重的工夫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勞動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加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人身上，叫他們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勞碌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之中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聽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凝視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虛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謊的言語。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(5:7-9)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法老說：「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你們是懶惰的</a:t>
            </a:r>
            <a:r>
              <a:rPr lang="zh-TW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3200" dirty="0" smtClean="0">
              <a:solidFill>
                <a:srgbClr val="7030A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是懶惰的！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所以說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容我們去祭祀耶和華。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』(5:17)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931" y="1564368"/>
            <a:ext cx="12087069" cy="5293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就向他們說：「願耶和華鑒察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看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see)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你們，施行判斷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定罪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你們使我們</a:t>
            </a:r>
            <a:r>
              <a:rPr lang="zh-TW" altLang="en-US" sz="320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在法老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和他臣僕面前有了臭名</a:t>
            </a:r>
            <a:r>
              <a:rPr lang="en-US" altLang="zh-TW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氣味</a:t>
            </a:r>
            <a:r>
              <a:rPr lang="en-US" altLang="zh-TW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rgbClr val="92D05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把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刀遞在他們手中殺我們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西回到耶和華那裡，說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：「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主啊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Adonay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我的主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為甚麼苦</a:t>
            </a:r>
            <a:r>
              <a:rPr lang="zh-TW" altLang="en-US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待</a:t>
            </a:r>
            <a:r>
              <a:rPr lang="en-US" altLang="zh-TW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(evil)</a:t>
            </a:r>
            <a:r>
              <a:rPr lang="zh-TW" altLang="en-US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這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百姓呢？</a:t>
            </a:r>
            <a:r>
              <a:rPr lang="zh-TW" altLang="en-US" sz="3200" u="sng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為甚麼打發我去呢？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自從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我去見法老，奉你的名說話，他就苦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待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(evil)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百姓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一點也沒有拯救</a:t>
            </a:r>
            <a:r>
              <a:rPr lang="en-US" altLang="zh-TW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(x2) </a:t>
            </a: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46" y="128189"/>
            <a:ext cx="6595672" cy="1325563"/>
          </a:xfrm>
          <a:noFill/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zh-TW" altLang="en-US" sz="49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摩西去見法老後情況更糟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以色列人埋怨摩西</a:t>
            </a:r>
            <a:endParaRPr lang="en-US" altLang="zh-TW" sz="36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第二天，遇見兩個以色列人爭鬥，就勸他們和睦，說：</a:t>
            </a: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你們二位是弟兄，為甚麼彼此欺負呢？</a:t>
            </a: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那欺負鄰舍的把他推開，說：</a:t>
            </a:r>
            <a:endParaRPr lang="en-US" altLang="zh-TW" sz="3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誰立你作我們的首領和審判官呢？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難道你要殺我，像昨天殺那埃及人嗎？</a:t>
            </a: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7:27-28)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摩西便懼怕，說：「這事必是被人知道了。」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法老聽見這事，就想殺摩西，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但摩西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躲避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逃脫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法老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逃往米甸地居住。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摩西甘心和那人同住；那人把他的女兒西坡拉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給摩西為妻。西坡拉生了一個兒子，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摩西給他起名叫革舜，意思說：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「因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我在外邦作了寄居的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(2:14-22)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ses runs">
            <a:extLst>
              <a:ext uri="{FF2B5EF4-FFF2-40B4-BE49-F238E27FC236}">
                <a16:creationId xmlns="" xmlns:a16="http://schemas.microsoft.com/office/drawing/2014/main" id="{64281F62-7F71-40D3-B3E3-F38571109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r="2698"/>
          <a:stretch/>
        </p:blipFill>
        <p:spPr bwMode="auto">
          <a:xfrm>
            <a:off x="9144000" y="578485"/>
            <a:ext cx="304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6:1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耶和華對摩西說：「現在你必看見我向法老所行的事，使他因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大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能的手容以色列人去，且把他們趕出他的地。」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6:2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　神曉諭摩西說：「我是耶和華。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6:3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我從前向亞伯拉罕、以撒、雅各顯現為全能的　神；至於我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，他們未曾知道。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6:4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我與他們堅定所立的約，要把他們寄居的迦南地賜給他們。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6:5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我也聽見以色列人被埃及人苦待的哀聲，我也記念我的約。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6:6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所以你要對以色列人說：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我是耶和華；我要用伸出來的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膀臂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重重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地刑罰埃及人，救贖你們脫離他們的重擔，不做他們的苦工。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6:7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我要以你們為我的百姓，我也要作你們的　神。你們要知道我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─你們的　神，是救你們脫離埃及人之重擔的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6:8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我起誓應許給亞伯拉罕、以撒、雅各的那地，我要把你們領進去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3000" dirty="0" smtClean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將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那地賜給你們為業。我是耶和華。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6:9</a:t>
            </a:r>
            <a:r>
              <a:rPr lang="en-US" altLang="zh-TW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摩西將這話告訴以色列人，只是他們因苦工愁煩，不肯聽他的話。</a:t>
            </a: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931" y="1564368"/>
            <a:ext cx="12087069" cy="5293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你必看見我向法老所行的事，使他因我大能的手容以色列人去，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且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把他們趕出</a:t>
            </a:r>
            <a:r>
              <a:rPr lang="en-US" altLang="zh-TW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驅趕</a:t>
            </a:r>
            <a:r>
              <a:rPr lang="en-US" altLang="zh-TW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他的地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(6:1)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 耶和華！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我從前向亞伯拉罕、以撒、雅各顯現為全能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(almighty)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的　神；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至於我名耶和華，他們未曾知道</a:t>
            </a:r>
            <a:r>
              <a:rPr lang="en-US" altLang="zh-TW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我與他們堅定所立的約，要把他們寄居的迦南地賜給他們。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(6:2-4)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580" y="176699"/>
            <a:ext cx="5415769" cy="1172416"/>
          </a:xfrm>
          <a:noFill/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zh-TW" altLang="en-US" sz="49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</a:t>
            </a:r>
            <a:r>
              <a:rPr lang="zh-TW" altLang="en-US" sz="49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</a:t>
            </a:r>
            <a:r>
              <a:rPr lang="zh-TW" altLang="en-US" sz="49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計劃</a:t>
            </a:r>
            <a:r>
              <a:rPr lang="en-US" altLang="zh-TW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 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讓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以色列人知道祂是神</a:t>
            </a:r>
            <a:endParaRPr lang="en-US" altLang="zh-TW" sz="22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2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931" y="1214203"/>
            <a:ext cx="12087069" cy="56437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所以你要對以色列人說：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 耶和華！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我要用伸出來的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膀臂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力量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重重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地刑罰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埃及人，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救贖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你們脫離他們的重擔，不做他們的苦工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勞動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服事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(6:6)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我要以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你們為我的百姓，我也要作你們的　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是耶和華─你們的　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(Elohim)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救你們脫離埃及人之重擔的。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我起誓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應許給亞伯拉罕、以撒、雅各的那地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，我要把你們領進去，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將那地賜給你們為業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擁有物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。我是耶和華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 耶和華！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(6:7-8)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420" y="146719"/>
            <a:ext cx="6450090" cy="748111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計劃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應許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拯救以色列人</a:t>
            </a:r>
            <a:endParaRPr lang="en-US" altLang="zh-TW" sz="20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931" y="1214203"/>
            <a:ext cx="12087069" cy="56437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將以色列人按著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他們的軍隊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群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從埃及地領出來。」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這是對那亞倫、摩西說的。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對埃及王法老說要將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從埃及領出來的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…(6:26-27)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EFF0D5D5-AD81-40F9-B6A7-6B7F730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351" y="206679"/>
            <a:ext cx="6240228" cy="748111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</a:t>
            </a:r>
            <a:r>
              <a:rPr lang="zh-TW" altLang="en-US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計劃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領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出耶和華的軍隊</a:t>
            </a:r>
            <a:endParaRPr lang="en-US" altLang="zh-TW" sz="320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87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TW" altLang="en-US" sz="6000" dirty="0">
                <a:solidFill>
                  <a:srgbClr val="FFD85D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由會幕看教會的建造</a:t>
            </a:r>
            <a:endParaRPr lang="en-US" altLang="zh-TW" sz="6000" dirty="0">
              <a:solidFill>
                <a:srgbClr val="FFD85D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87288" y="394363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4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</a:t>
            </a:r>
            <a:r>
              <a:rPr lang="zh-TW" altLang="zh-TW" sz="4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的救贖</a:t>
            </a:r>
            <a:r>
              <a:rPr lang="zh-TW" altLang="zh-TW" sz="44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器皿–摩</a:t>
            </a:r>
            <a:r>
              <a:rPr lang="zh-TW" altLang="zh-TW" sz="4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西</a:t>
            </a:r>
            <a:endParaRPr lang="zh-TW" altLang="en-US" sz="44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8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xmlns="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ses Flight to Midian | Understand Your Bi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796" r="6154"/>
          <a:stretch/>
        </p:blipFill>
        <p:spPr bwMode="auto">
          <a:xfrm>
            <a:off x="74645" y="1567542"/>
            <a:ext cx="7071705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31020" cy="1567543"/>
          </a:xfrm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摩西牧養他岳父米甸祭司葉忒羅的羊群；一日領羊群往野外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曠野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之後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去，</a:t>
            </a:r>
            <a:b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　神的山，就是何烈山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沙漠山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(3:1)</a:t>
            </a:r>
            <a:endParaRPr lang="zh-TW" altLang="en-US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FEBC5DD-060B-494C-ADF9-D1E56C234338}"/>
              </a:ext>
            </a:extLst>
          </p:cNvPr>
          <p:cNvSpPr txBox="1"/>
          <p:nvPr/>
        </p:nvSpPr>
        <p:spPr>
          <a:xfrm>
            <a:off x="1941717" y="1783388"/>
            <a:ext cx="3337560" cy="7078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神聖的不滿足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7282" y="3137574"/>
            <a:ext cx="954107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埃及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918719" y="5277395"/>
            <a:ext cx="954107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米甸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00196" y="6275349"/>
            <a:ext cx="1107996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西奈山</a:t>
            </a:r>
          </a:p>
        </p:txBody>
      </p:sp>
    </p:spTree>
    <p:extLst>
      <p:ext uri="{BB962C8B-B14F-4D97-AF65-F5344CB8AC3E}">
        <p14:creationId xmlns:p14="http://schemas.microsoft.com/office/powerpoint/2010/main" val="25023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 the Burning Bush: Jesus in Exodus 3">
            <a:extLst>
              <a:ext uri="{FF2B5EF4-FFF2-40B4-BE49-F238E27FC236}">
                <a16:creationId xmlns:a16="http://schemas.microsoft.com/office/drawing/2014/main" xmlns="" id="{19A41C2F-5DD0-4563-B5CC-8F834AE4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7"/>
          <a:stretch/>
        </p:blipFill>
        <p:spPr bwMode="auto">
          <a:xfrm>
            <a:off x="0" y="-5723"/>
            <a:ext cx="12192000" cy="68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62EFE75-9FAE-4DF6-94A1-A67DB9F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573" y="116944"/>
            <a:ext cx="4596882" cy="1325563"/>
          </a:xfrm>
          <a:solidFill>
            <a:schemeClr val="accent2">
              <a:lumMod val="50000"/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在人生絕境中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/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找到神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6C4B310-E676-4E22-949B-39AE3A32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58227"/>
            <a:ext cx="8686800" cy="2063872"/>
          </a:xfrm>
          <a:solidFill>
            <a:schemeClr val="accent2">
              <a:lumMod val="5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耶和華的使者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從荊棘裡火焰中向摩西顯現。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摩西觀看，不料，荊棘被火燒著，卻沒有燒毀。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摩西說：「我要過去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轉方向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出發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看這大異象，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這荊棘為何沒有燒壞呢？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(3:2-3)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xmlns="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725"/>
            <a:ext cx="7931020" cy="2643126"/>
          </a:xfr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　神說：「我到以色列人那裡，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對他們說：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你們祖宗的　神打發我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到你們這裡來。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他們若問我說：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他叫甚麼名字？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我要對他們說甚麼呢？」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(3:14)</a:t>
            </a:r>
            <a:endParaRPr lang="zh-TW" altLang="en-US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D0F7840-A648-4561-9DF1-52F677F5DE1C}"/>
              </a:ext>
            </a:extLst>
          </p:cNvPr>
          <p:cNvSpPr txBox="1"/>
          <p:nvPr/>
        </p:nvSpPr>
        <p:spPr>
          <a:xfrm>
            <a:off x="695244" y="139364"/>
            <a:ext cx="65405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神向他揭示自己的名！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xmlns="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724"/>
            <a:ext cx="7931020" cy="5748275"/>
          </a:xfr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對摩西說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我是自有永有的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”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 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“I AM I AM.”</a:t>
            </a:r>
            <a:r>
              <a:rPr lang="zh-TW" altLang="en-US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，“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I am who I am</a:t>
            </a:r>
            <a:r>
              <a:rPr lang="en-US" altLang="zh-TW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”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有的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.)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你們祖宗的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伯拉罕的神，以撒的神，雅各的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是我的名，直到永遠；這也是我的紀念，直到萬代。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(3:15)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D0F7840-A648-4561-9DF1-52F677F5DE1C}"/>
              </a:ext>
            </a:extLst>
          </p:cNvPr>
          <p:cNvSpPr txBox="1"/>
          <p:nvPr/>
        </p:nvSpPr>
        <p:spPr>
          <a:xfrm>
            <a:off x="695244" y="139364"/>
            <a:ext cx="65405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神向他揭示自己的名！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xmlns="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724"/>
            <a:ext cx="7931020" cy="5748275"/>
          </a:xfr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你去招聚以色列的長老，對他們說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我也看見埃及人怎樣待你們。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要將你們從埃及的困苦中領出來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往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流奶與蜜之地。</a:t>
            </a:r>
            <a:endParaRPr lang="en-US" altLang="zh-TW" sz="1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200" dirty="0" smtClean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你和以色列的長老要去見埃及王，對他說：</a:t>
            </a:r>
            <a:r>
              <a:rPr lang="en-US" altLang="zh-TW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『…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我們往曠野去，走三天的路程</a:t>
            </a: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為要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祭祀耶和華─我們的　神。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200" dirty="0" smtClean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埃及王也不容你們去。我必伸手在埃及中間施行我一切的奇事，攻擊那地，然後他才容你們去。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D0F7840-A648-4561-9DF1-52F677F5DE1C}"/>
              </a:ext>
            </a:extLst>
          </p:cNvPr>
          <p:cNvSpPr txBox="1"/>
          <p:nvPr/>
        </p:nvSpPr>
        <p:spPr>
          <a:xfrm>
            <a:off x="695244" y="139364"/>
            <a:ext cx="65405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神向他揭示自己的名！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TW" altLang="en-US" sz="6000" dirty="0">
                <a:solidFill>
                  <a:srgbClr val="FFD85D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由會幕看教會的建造</a:t>
            </a:r>
            <a:endParaRPr lang="en-US" altLang="zh-TW" sz="6000" dirty="0">
              <a:solidFill>
                <a:srgbClr val="FFD85D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72656" y="3943632"/>
            <a:ext cx="5638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神的救贖器皿 – 摩西</a:t>
            </a:r>
            <a:endParaRPr lang="zh-TW" altLang="en-US" sz="44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3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2323</Words>
  <Application>Microsoft Office PowerPoint</Application>
  <PresentationFormat>寬螢幕</PresentationFormat>
  <Paragraphs>288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SimSun</vt:lpstr>
      <vt:lpstr>華康中圓體</vt:lpstr>
      <vt:lpstr>華康中圓體(P)</vt:lpstr>
      <vt:lpstr>華康新特明體(P)</vt:lpstr>
      <vt:lpstr>華康魏碑體(P)</vt:lpstr>
      <vt:lpstr>新細明體</vt:lpstr>
      <vt:lpstr>Arial</vt:lpstr>
      <vt:lpstr>Bookman Old Style</vt:lpstr>
      <vt:lpstr>Calibri</vt:lpstr>
      <vt:lpstr>Calibri Light</vt:lpstr>
      <vt:lpstr>Rockwell</vt:lpstr>
      <vt:lpstr>Times New Roman</vt:lpstr>
      <vt:lpstr>Damask</vt:lpstr>
      <vt:lpstr>Office 佈景主題</vt:lpstr>
      <vt:lpstr>PowerPoint 簡報</vt:lpstr>
      <vt:lpstr>PowerPoint 簡報</vt:lpstr>
      <vt:lpstr>PowerPoint 簡報</vt:lpstr>
      <vt:lpstr>PowerPoint 簡報</vt:lpstr>
      <vt:lpstr>在人生絕境中 找到神!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摩西第二次的拒絕 痛苦的挫敗經歷</vt:lpstr>
      <vt:lpstr>神醫治重建摩西 神給摩西三個同在的憑證</vt:lpstr>
      <vt:lpstr>神醫治重建摩西 神給摩西三個同在的憑證</vt:lpstr>
      <vt:lpstr>神醫治重建摩西 神給摩西三個同在的憑證</vt:lpstr>
      <vt:lpstr>神醫治重建摩西 神給摩西三個同在的憑證</vt:lpstr>
      <vt:lpstr>摩西第三次的拒絕 缺乏自信- 不是能言的人</vt:lpstr>
      <vt:lpstr>摩西第四次的拒絕 摩西還是覺得勉強</vt:lpstr>
      <vt:lpstr>摩西第四次的拒絕 摩西還是覺得勉強</vt:lpstr>
      <vt:lpstr>PowerPoint 簡報</vt:lpstr>
      <vt:lpstr>摩西決定回埃及 (4:18-19)</vt:lpstr>
      <vt:lpstr>摩西兒子行割禮全家分別為聖 (4: 24-26)</vt:lpstr>
      <vt:lpstr>摩西去見法老 神預先的警告</vt:lpstr>
      <vt:lpstr>神給摩西使命的印證 (4:27-31)</vt:lpstr>
      <vt:lpstr>PowerPoint 簡報</vt:lpstr>
      <vt:lpstr>PowerPoint 簡報</vt:lpstr>
      <vt:lpstr>摩西和亞倫第一次見法老</vt:lpstr>
      <vt:lpstr>PowerPoint 簡報</vt:lpstr>
      <vt:lpstr>摩西去見法老後情況更糟 以色列人埋怨摩西</vt:lpstr>
      <vt:lpstr>PowerPoint 簡報</vt:lpstr>
      <vt:lpstr>神的計劃 - 讓以色列人知道祂是神</vt:lpstr>
      <vt:lpstr>神的計劃- 應許拯救以色列人</vt:lpstr>
      <vt:lpstr>神的計劃- 領出耶和華的軍隊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找一個地方</dc:title>
  <dc:creator>leeswu</dc:creator>
  <cp:lastModifiedBy>leeswu</cp:lastModifiedBy>
  <cp:revision>44</cp:revision>
  <dcterms:created xsi:type="dcterms:W3CDTF">2025-06-13T12:17:36Z</dcterms:created>
  <dcterms:modified xsi:type="dcterms:W3CDTF">2025-09-13T11:27:42Z</dcterms:modified>
</cp:coreProperties>
</file>