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3" r:id="rId4"/>
    <p:sldMasterId id="2147483701" r:id="rId5"/>
  </p:sldMasterIdLst>
  <p:notesMasterIdLst>
    <p:notesMasterId r:id="rId39"/>
  </p:notesMasterIdLst>
  <p:sldIdLst>
    <p:sldId id="292" r:id="rId6"/>
    <p:sldId id="260" r:id="rId7"/>
    <p:sldId id="257" r:id="rId8"/>
    <p:sldId id="258" r:id="rId9"/>
    <p:sldId id="261" r:id="rId10"/>
    <p:sldId id="259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305" r:id="rId19"/>
    <p:sldId id="295" r:id="rId20"/>
    <p:sldId id="296" r:id="rId21"/>
    <p:sldId id="294" r:id="rId22"/>
    <p:sldId id="297" r:id="rId23"/>
    <p:sldId id="298" r:id="rId24"/>
    <p:sldId id="299" r:id="rId25"/>
    <p:sldId id="301" r:id="rId26"/>
    <p:sldId id="300" r:id="rId27"/>
    <p:sldId id="302" r:id="rId28"/>
    <p:sldId id="282" r:id="rId29"/>
    <p:sldId id="286" r:id="rId30"/>
    <p:sldId id="284" r:id="rId31"/>
    <p:sldId id="287" r:id="rId32"/>
    <p:sldId id="289" r:id="rId33"/>
    <p:sldId id="290" r:id="rId34"/>
    <p:sldId id="303" r:id="rId35"/>
    <p:sldId id="304" r:id="rId36"/>
    <p:sldId id="288" r:id="rId37"/>
    <p:sldId id="293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4D2403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90BB9-9EF8-4919-83D6-3633161E83C9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803B8-326A-44BF-A24F-3B5E326DE9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36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10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10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04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68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29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86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649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30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191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61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35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2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1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022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045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119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41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217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21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864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872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88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58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105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031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69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7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1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4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81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8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91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2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587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10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49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200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34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17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65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34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1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6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717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00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23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94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5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68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64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18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5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35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6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18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8FF99-D31E-4070-B50F-84FC0FAE5E44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10B1-9410-4276-B6FC-7CCFD4FAA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1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407889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272716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8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404A-CB70-4F76-B639-BBE9F492F1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5C6E-9D01-4E73-911A-E81175A906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28353" y="3916801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來到西乃山朝見神</a:t>
            </a:r>
          </a:p>
        </p:txBody>
      </p:sp>
    </p:spTree>
    <p:extLst>
      <p:ext uri="{BB962C8B-B14F-4D97-AF65-F5344CB8AC3E}">
        <p14:creationId xmlns:p14="http://schemas.microsoft.com/office/powerpoint/2010/main" val="300461351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事前預備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4973216"/>
            <a:ext cx="12192000" cy="1884785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0" hangingPunct="0"/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摩西去召了民間的長老來，將耶和華所吩咐他的話</a:t>
            </a:r>
            <a:endParaRPr lang="en-US" altLang="zh-TW" sz="3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都在他們面前陳明。百姓都同聲回答說：</a:t>
            </a:r>
            <a:endParaRPr lang="en-US" altLang="zh-TW" sz="3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9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凡耶和華所說的，我們都要遵行。</a:t>
            </a: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3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(19:7-8)</a:t>
            </a:r>
            <a:endParaRPr lang="zh-TW" altLang="en-US" sz="41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事前預備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980653"/>
            <a:ext cx="12614988" cy="2285061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0" hangingPunct="0">
              <a:spcBef>
                <a:spcPts val="600"/>
              </a:spcBef>
            </a:pP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叫他們今天明天</a:t>
            </a:r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自潔</a:t>
            </a:r>
            <a:r>
              <a:rPr lang="en-US" altLang="zh-TW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分別</a:t>
            </a:r>
            <a:r>
              <a:rPr lang="en-US" altLang="zh-TW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被獻為聖</a:t>
            </a:r>
            <a:r>
              <a:rPr lang="en-US" altLang="zh-TW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，又叫他們</a:t>
            </a:r>
            <a:r>
              <a:rPr lang="zh-TW" altLang="en-US" sz="38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洗衣服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en-US" sz="1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ts val="600"/>
              </a:spcBef>
            </a:pP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在山的四圍給百姓</a:t>
            </a:r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定界限</a:t>
            </a:r>
            <a:r>
              <a:rPr lang="zh-TW" altLang="en-US" sz="38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凡摸這山的，必要治死他。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ts val="600"/>
              </a:spcBef>
            </a:pPr>
            <a:r>
              <a:rPr lang="en-US" altLang="zh-TW" sz="3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3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到第三天要預備好了。</a:t>
            </a:r>
            <a:r>
              <a:rPr lang="zh-TW" altLang="en-US" sz="38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不可親近女人</a:t>
            </a:r>
            <a:r>
              <a:rPr lang="zh-TW" altLang="en-US" sz="3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043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–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神降臨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4819651"/>
            <a:ext cx="12614988" cy="2026233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到了第三天早晨，在山上有</a:t>
            </a:r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雷轟</a:t>
            </a:r>
            <a:r>
              <a:rPr lang="en-US" altLang="zh-TW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嚮聲</a:t>
            </a:r>
            <a:r>
              <a:rPr lang="en-US" altLang="zh-TW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8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閃電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密雲</a:t>
            </a:r>
            <a:r>
              <a:rPr lang="en-US" altLang="zh-TW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黑雲</a:t>
            </a:r>
            <a:r>
              <a:rPr lang="en-US" altLang="zh-TW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雲層</a:t>
            </a:r>
            <a:r>
              <a:rPr lang="en-US" altLang="zh-TW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，並且</a:t>
            </a:r>
            <a:r>
              <a:rPr lang="zh-TW" altLang="en-US" sz="3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角聲甚大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，營中的百姓盡都發顫。</a:t>
            </a:r>
          </a:p>
          <a:p>
            <a:pPr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摩西率領百姓出營迎接　神，都站在山下。</a:t>
            </a:r>
            <a:r>
              <a:rPr lang="en-US" altLang="zh-TW" sz="33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(19:16-17)</a:t>
            </a:r>
          </a:p>
        </p:txBody>
      </p:sp>
    </p:spTree>
    <p:extLst>
      <p:ext uri="{BB962C8B-B14F-4D97-AF65-F5344CB8AC3E}">
        <p14:creationId xmlns:p14="http://schemas.microsoft.com/office/powerpoint/2010/main" val="20930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–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神降臨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4544009"/>
            <a:ext cx="12614988" cy="2301876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摩西率領百姓出營迎接　神，都站在山下。</a:t>
            </a:r>
          </a:p>
          <a:p>
            <a:pPr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西奈</a:t>
            </a:r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全山冒煙</a:t>
            </a:r>
            <a:r>
              <a:rPr lang="en-US" altLang="zh-TW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震怒</a:t>
            </a:r>
            <a:r>
              <a:rPr lang="en-US" altLang="zh-TW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，因為</a:t>
            </a:r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耶和華在火中降於山上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8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山的煙氣上騰，如燒窯一般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遍山大大地震動</a:t>
            </a:r>
            <a:r>
              <a:rPr lang="en-US" altLang="zh-TW" sz="3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發顫</a:t>
            </a:r>
            <a:r>
              <a:rPr lang="en-US" altLang="zh-TW" sz="3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algn="l" eaLnBrk="0" hangingPunct="0"/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角聲漸漸地高而又高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更大聲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非常地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3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(19:18-19)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412940" y="2934821"/>
            <a:ext cx="7366119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神降臨如此恐怖，</a:t>
            </a:r>
            <a:endParaRPr lang="en-US" altLang="zh-TW" sz="40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誰還能來親近祂，來經歷神呢？</a:t>
            </a:r>
          </a:p>
        </p:txBody>
      </p:sp>
    </p:spTree>
    <p:extLst>
      <p:ext uri="{BB962C8B-B14F-4D97-AF65-F5344CB8AC3E}">
        <p14:creationId xmlns:p14="http://schemas.microsoft.com/office/powerpoint/2010/main" val="40696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–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神降臨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3600451"/>
            <a:ext cx="12614988" cy="3245433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耶和華降臨在西奈山頂上，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耶和華召摩西上山頂，摩西就上去。</a:t>
            </a:r>
          </a:p>
          <a:p>
            <a:pPr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耶和華對摩西說：「你下去囑咐百姓，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不可闖過來到我面前觀看，恐怕他們有多人死亡；</a:t>
            </a:r>
          </a:p>
          <a:p>
            <a:pPr algn="l" eaLnBrk="0" hangingPunct="0"/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又叫親近我的祭司自潔，恐怕我忽然出來擊殺他們。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3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(19:20-22)</a:t>
            </a:r>
          </a:p>
        </p:txBody>
      </p:sp>
    </p:spTree>
    <p:extLst>
      <p:ext uri="{BB962C8B-B14F-4D97-AF65-F5344CB8AC3E}">
        <p14:creationId xmlns:p14="http://schemas.microsoft.com/office/powerpoint/2010/main" val="247005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</a:t>
            </a: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:1-17)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神吩咐這一切的話說：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「我是耶和華─你的　神，曾將你從埃及地為奴之家領出來。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「除了我以外，你不可有別的神。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「不可為自己雕刻偶像，也不可做甚麼形像彷彿上天、下地，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和地底下、水中的百物。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不可跪拜那些像，也不可事奉它，因為我耶和華─你的　神是忌邪的　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神。恨我的，我必追討他的罪，自父及子，直到三四代；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愛我、守我誡命的，我必向他們發慈愛，直到千代。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「不可妄稱耶和華─你　神的名；因為妄稱耶和華名的，耶和華必不以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他為無罪。</a:t>
            </a:r>
          </a:p>
        </p:txBody>
      </p:sp>
    </p:spTree>
    <p:extLst>
      <p:ext uri="{BB962C8B-B14F-4D97-AF65-F5344CB8AC3E}">
        <p14:creationId xmlns:p14="http://schemas.microsoft.com/office/powerpoint/2010/main" val="385280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</a:t>
            </a: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:1-17)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「當記念安息日，守為聖日。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六日要勞碌做你一切的工，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但第七日是向耶和華─你　神當守的安息日。這一日你和你的兒女、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僕婢、牲畜，並你城裡寄居的客旅，無論何工都不可做；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因為六日之內，耶和華造天、地、海，和其中的萬物，第七日便安息，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所以耶和華賜福與安息日，定為聖日。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「當孝敬父母，使你的日子在耶和華─你　神所賜你的地上得以長久。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「不可殺人。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「不可姦淫。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「不可偷盜。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「不可作假見證陷害人。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「不可貪戀人的房屋；也不可貪戀人的妻子、僕婢、牛驢，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並他一切所有的。」</a:t>
            </a:r>
          </a:p>
        </p:txBody>
      </p:sp>
    </p:spTree>
    <p:extLst>
      <p:ext uri="{BB962C8B-B14F-4D97-AF65-F5344CB8AC3E}">
        <p14:creationId xmlns:p14="http://schemas.microsoft.com/office/powerpoint/2010/main" val="41949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1109663"/>
            <a:ext cx="118566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除了我以外，你不可有別的神</a:t>
            </a:r>
            <a:endParaRPr lang="en-US" altLang="zh-TW" sz="36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endParaRPr lang="zh-TW" altLang="en-US" sz="12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「我是耶和華─你的　神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(Elohim)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，曾將你從埃及地為奴之家領出來。</a:t>
            </a: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「除了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在上面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…)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我以外，你不可有別的神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Elohim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神頒布十誡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23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1109663"/>
            <a:ext cx="1185664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2.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不可為自己雕刻偶像</a:t>
            </a:r>
            <a:endParaRPr lang="zh-TW" altLang="en-US" sz="12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「不可為自己雕刻偶像，也不可做甚麼形像彷彿上天、下地，</a:t>
            </a: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和地底下、水中的百物。不可跪拜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敬拜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那些像，也不可事奉它，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因為我耶和華─你的　神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Elohim)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是忌邪的　神。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恨我的，我必追討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造訪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懲罰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他的罪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罪孽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，自父及子，直到三四代；愛我、守我誡命的，我必向他們發慈愛，直到千代。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神頒布十誡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882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1109663"/>
            <a:ext cx="11856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3.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不可妄稱耶和華你神的名</a:t>
            </a:r>
            <a:endParaRPr lang="en-US" altLang="zh-TW" sz="36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endParaRPr lang="en-US" altLang="zh-TW" sz="2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「不可妄稱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空虛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虛謊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耶和華─你　神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(Elohim)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的名；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因為妄稱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舉起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耶和華名的，耶和華必不以他為無罪。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神頒布十誡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198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4609" t="3143" r="14700" b="21414"/>
          <a:stretch/>
        </p:blipFill>
        <p:spPr>
          <a:xfrm>
            <a:off x="0" y="0"/>
            <a:ext cx="65293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13906" y="943611"/>
            <a:ext cx="6529388" cy="9419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在曠野中煉淨神的百姓</a:t>
            </a:r>
            <a:endParaRPr sz="28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6557200" y="-4384"/>
            <a:ext cx="5634800" cy="615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457189" indent="-186262">
              <a:spcBef>
                <a:spcPts val="0"/>
              </a:spcBef>
              <a:buSzPts val="3200"/>
              <a:buNone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41871" y="2176785"/>
            <a:ext cx="1423537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949913" y="3228402"/>
            <a:ext cx="1030121" cy="60704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瑪拉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948428" y="4150133"/>
            <a:ext cx="1026364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以琳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3316681" y="3874842"/>
            <a:ext cx="613691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汛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02014" y="2759610"/>
            <a:ext cx="193437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757892" y="3736292"/>
            <a:ext cx="193437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949913" y="3968891"/>
            <a:ext cx="193437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095432" y="4350731"/>
            <a:ext cx="193437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4158158" y="5061180"/>
            <a:ext cx="193437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446190" y="5262218"/>
            <a:ext cx="193437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769100" y="5186872"/>
            <a:ext cx="1399302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利非訂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638210" y="5415611"/>
            <a:ext cx="1420631" cy="584721"/>
          </a:xfrm>
          <a:prstGeom prst="rect">
            <a:avLst/>
          </a:prstGeom>
          <a:solidFill>
            <a:srgbClr val="FF0000">
              <a:alpha val="68627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FFFF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西乃山</a:t>
            </a:r>
            <a:endParaRPr sz="3000" kern="0" dirty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8" name="Google Shape;108;p4"/>
          <p:cNvSpPr/>
          <p:nvPr/>
        </p:nvSpPr>
        <p:spPr>
          <a:xfrm>
            <a:off x="6605550" y="70309"/>
            <a:ext cx="1633575" cy="677054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6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6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287474" y="50048"/>
            <a:ext cx="1210588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洗禮</a:t>
            </a:r>
          </a:p>
        </p:txBody>
      </p:sp>
      <p:sp>
        <p:nvSpPr>
          <p:cNvPr id="21" name="Google Shape;110;p4"/>
          <p:cNvSpPr txBox="1"/>
          <p:nvPr/>
        </p:nvSpPr>
        <p:spPr>
          <a:xfrm>
            <a:off x="6605550" y="950129"/>
            <a:ext cx="1329719" cy="73860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4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瑪拉</a:t>
            </a:r>
            <a:endParaRPr sz="4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287682" y="1012757"/>
            <a:ext cx="341632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除去生命中苦水</a:t>
            </a:r>
          </a:p>
        </p:txBody>
      </p:sp>
      <p:sp>
        <p:nvSpPr>
          <p:cNvPr id="25" name="Google Shape;111;p4"/>
          <p:cNvSpPr txBox="1"/>
          <p:nvPr/>
        </p:nvSpPr>
        <p:spPr>
          <a:xfrm>
            <a:off x="6609623" y="1891504"/>
            <a:ext cx="1321377" cy="73860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4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以琳</a:t>
            </a:r>
            <a:endParaRPr sz="4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287474" y="1937642"/>
            <a:ext cx="341632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人生中的安歇處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8287474" y="2905236"/>
            <a:ext cx="341632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祂是我的供應者</a:t>
            </a:r>
          </a:p>
        </p:txBody>
      </p:sp>
      <p:sp>
        <p:nvSpPr>
          <p:cNvPr id="29" name="Google Shape;119;p4"/>
          <p:cNvSpPr txBox="1"/>
          <p:nvPr/>
        </p:nvSpPr>
        <p:spPr>
          <a:xfrm>
            <a:off x="6593828" y="3859430"/>
            <a:ext cx="1617940" cy="67705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6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利非訂</a:t>
            </a:r>
            <a:endParaRPr sz="36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287474" y="3844036"/>
            <a:ext cx="3904526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隨時同在的靈磐石</a:t>
            </a:r>
          </a:p>
        </p:txBody>
      </p:sp>
      <p:sp>
        <p:nvSpPr>
          <p:cNvPr id="33" name="Google Shape;112;p4"/>
          <p:cNvSpPr txBox="1"/>
          <p:nvPr/>
        </p:nvSpPr>
        <p:spPr>
          <a:xfrm>
            <a:off x="6613367" y="2858766"/>
            <a:ext cx="732215" cy="73860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4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汛</a:t>
            </a:r>
            <a:endParaRPr sz="4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35" name="Google Shape;120;p4"/>
          <p:cNvSpPr txBox="1"/>
          <p:nvPr/>
        </p:nvSpPr>
        <p:spPr>
          <a:xfrm>
            <a:off x="6605550" y="5443796"/>
            <a:ext cx="1649544" cy="677054"/>
          </a:xfrm>
          <a:prstGeom prst="rect">
            <a:avLst/>
          </a:prstGeom>
          <a:solidFill>
            <a:srgbClr val="FF0000">
              <a:alpha val="68627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600" kern="0" dirty="0">
                <a:solidFill>
                  <a:srgbClr val="FFFFFF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西乃山</a:t>
            </a:r>
            <a:endParaRPr sz="3600" kern="0" dirty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8334545" y="5447657"/>
            <a:ext cx="352211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來神的山經歷神</a:t>
            </a:r>
            <a:r>
              <a:rPr lang="en-US" altLang="zh-TW" sz="3600" dirty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600" dirty="0">
              <a:solidFill>
                <a:srgbClr val="00206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0" name="Google Shape;105;p4"/>
          <p:cNvSpPr txBox="1">
            <a:spLocks/>
          </p:cNvSpPr>
          <p:nvPr/>
        </p:nvSpPr>
        <p:spPr>
          <a:xfrm>
            <a:off x="13906" y="2703"/>
            <a:ext cx="6529388" cy="94196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spcFirstLastPara="1" wrap="square" lIns="121900" tIns="60933" rIns="121900" bIns="60933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zh-TW" altLang="en-US" kern="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選民經歷是我們的殷鑑</a:t>
            </a:r>
            <a:endParaRPr lang="zh-TW" altLang="en-US" sz="3000" kern="0" dirty="0">
              <a:solidFill>
                <a:srgbClr val="7030A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279406" y="4549669"/>
            <a:ext cx="3912594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與亞瑪力人爭戰</a:t>
            </a:r>
          </a:p>
        </p:txBody>
      </p:sp>
    </p:spTree>
    <p:extLst>
      <p:ext uri="{BB962C8B-B14F-4D97-AF65-F5344CB8AC3E}">
        <p14:creationId xmlns:p14="http://schemas.microsoft.com/office/powerpoint/2010/main" val="101923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build="p"/>
      <p:bldP spid="18" grpId="0" animBg="1"/>
      <p:bldP spid="2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2" grpId="0" animBg="1"/>
      <p:bldP spid="33" grpId="0" animBg="1"/>
      <p:bldP spid="35" grpId="0" animBg="1"/>
      <p:bldP spid="38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911225"/>
            <a:ext cx="118566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4.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當記念安息日，守為聖日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當記念安息日，守為聖日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分別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被獻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六日要勞碌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工作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服事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做你一切的工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職業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工作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但第七日是向耶和華─你　神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(Elohim)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當守的安息日。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這一日你和你的兒女、僕婢、牲畜，並你城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大門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裡寄居的客旅，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無論何工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職業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工作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都不可做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；因為六日之內，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耶和華造天、地、海，和其中的萬物，第七日便安息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休息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所以耶和華賜福與安息日，定為聖日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分別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被獻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神頒布十誡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833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911225"/>
            <a:ext cx="118566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5.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當孝敬父母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當孝敬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沉重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有份量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尊榮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父母，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使你的日子在耶和華─你　神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(Elohim)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所賜你的地上得以長久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變長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神頒布十誡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3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911225"/>
            <a:ext cx="11856641" cy="331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6.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不可殺人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謀殺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7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不可姦淫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偶像崇拜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8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不可偷盜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9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不可作假見證陷害人</a:t>
            </a:r>
            <a:endParaRPr lang="zh-TW" altLang="en-US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神頒布十誡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48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1109663"/>
            <a:ext cx="11856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10.</a:t>
            </a:r>
            <a:r>
              <a:rPr lang="zh-TW" altLang="en-US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不可貪戀</a:t>
            </a:r>
            <a:r>
              <a:rPr lang="en-US" altLang="zh-TW" sz="36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…</a:t>
            </a:r>
            <a:endParaRPr lang="en-US" altLang="zh-TW" sz="2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不可貪戀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渴望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貪圖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人的房屋；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也不可貪戀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渴望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貪圖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人的妻子、僕婢、牛驢，並他一切所有的。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神頒布十誡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79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–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神降臨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4338735"/>
            <a:ext cx="12614988" cy="2507150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000"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眾百姓見雷轟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嚮聲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、閃電、角聲、山上冒煙，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就都發顫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搖動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蹣跚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，遠遠地站立，</a:t>
            </a:r>
          </a:p>
          <a:p>
            <a:pPr marL="180000"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對摩西說：「求你和我們說話，我們必聽；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不要　神和我們說話，恐怕我們死亡。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3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(20:18-19)</a:t>
            </a:r>
          </a:p>
        </p:txBody>
      </p:sp>
    </p:spTree>
    <p:extLst>
      <p:ext uri="{BB962C8B-B14F-4D97-AF65-F5344CB8AC3E}">
        <p14:creationId xmlns:p14="http://schemas.microsoft.com/office/powerpoint/2010/main" val="5347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–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神降臨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4404049"/>
            <a:ext cx="12614988" cy="2441836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000"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摩西對百姓說：「不要懼怕；因為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神降臨是要試驗你們，叫你們時常敬畏他，不致犯罪。」</a:t>
            </a:r>
          </a:p>
          <a:p>
            <a:pPr marL="180000"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於是百姓遠遠地站立；摩西就挨近　</a:t>
            </a:r>
            <a:endParaRPr lang="en-US" altLang="zh-TW" sz="3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神所在的幽暗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密雲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漆黑</a:t>
            </a:r>
            <a:r>
              <a:rPr lang="en-US" altLang="zh-TW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之中。</a:t>
            </a:r>
            <a:r>
              <a:rPr lang="en-US" altLang="zh-TW" sz="33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(20:20-21)</a:t>
            </a:r>
          </a:p>
        </p:txBody>
      </p:sp>
    </p:spTree>
    <p:extLst>
      <p:ext uri="{BB962C8B-B14F-4D97-AF65-F5344CB8AC3E}">
        <p14:creationId xmlns:p14="http://schemas.microsoft.com/office/powerpoint/2010/main" val="16478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572277" y="0"/>
            <a:ext cx="11047445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4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–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立約儀式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662204"/>
            <a:ext cx="12614988" cy="4164629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000" algn="l" eaLnBrk="0" hangingPunct="0"/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摩西下山，將耶和華的命令典章都述說與百姓聽。</a:t>
            </a:r>
            <a:endParaRPr lang="en-US" altLang="zh-TW" sz="37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眾百姓齊聲說：「</a:t>
            </a:r>
            <a:r>
              <a:rPr lang="zh-TW" altLang="en-US" sz="37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耶和華所吩咐的，我們都必遵行。</a:t>
            </a:r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80000" algn="l" eaLnBrk="0" hangingPunct="0"/>
            <a:endParaRPr lang="en-US" altLang="zh-TW" sz="1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摩西將耶和華的命令都寫上。</a:t>
            </a:r>
            <a:r>
              <a:rPr lang="en-US" altLang="zh-TW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又將約書念給百姓聽。</a:t>
            </a:r>
            <a:endParaRPr lang="en-US" altLang="zh-TW" sz="37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他們說：「</a:t>
            </a:r>
            <a:r>
              <a:rPr lang="zh-TW" altLang="en-US" sz="37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耶和華所吩咐的，我們都必遵行。</a:t>
            </a:r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80000" algn="l" eaLnBrk="0" hangingPunct="0"/>
            <a:endParaRPr lang="en-US" altLang="zh-TW" sz="1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摩西將血灑在百姓身上，說：「你看！這是</a:t>
            </a:r>
            <a:r>
              <a:rPr lang="zh-TW" altLang="en-US" sz="3700" dirty="0">
                <a:solidFill>
                  <a:srgbClr val="FF757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立約的血</a:t>
            </a:r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7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 eaLnBrk="0" hangingPunct="0"/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是耶和華按這一切話與你們</a:t>
            </a:r>
            <a:r>
              <a:rPr lang="zh-TW" altLang="en-US" sz="37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立約的憑據</a:t>
            </a:r>
            <a:r>
              <a:rPr lang="zh-TW" alt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endParaRPr lang="en-US" altLang="zh-TW" sz="37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113763" y="2538091"/>
            <a:ext cx="5827236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以色列人在西奈山五旬節</a:t>
            </a:r>
            <a:endParaRPr lang="en-US" altLang="zh-TW" sz="40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經歷神得著甚麼嗎？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828800" y="4147279"/>
            <a:ext cx="3775393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分別，潔淨自己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309783" y="4121674"/>
            <a:ext cx="3262432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知道敬畏神！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828803" y="5065366"/>
            <a:ext cx="3775393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藉摩西傳下律法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22607" y="5008094"/>
            <a:ext cx="3249608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神和人立約</a:t>
            </a:r>
          </a:p>
        </p:txBody>
      </p:sp>
    </p:spTree>
    <p:extLst>
      <p:ext uri="{BB962C8B-B14F-4D97-AF65-F5344CB8AC3E}">
        <p14:creationId xmlns:p14="http://schemas.microsoft.com/office/powerpoint/2010/main" val="4390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Is the Holy Spirit Like A Fire? Symbolism and Meaning | Christianit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94" y="943429"/>
            <a:ext cx="12192000" cy="2423885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pPr marL="108000"/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耶穌和他們聚集的時候，囑咐他們說：</a:t>
            </a:r>
            <a:br>
              <a:rPr lang="en-US" altLang="zh-TW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「不要離開耶路撒冷，要等候父所應許的，</a:t>
            </a:r>
            <a:br>
              <a:rPr lang="en-US" altLang="zh-TW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就是你們聽見我說過的。約翰是用水施洗，</a:t>
            </a:r>
            <a:br>
              <a:rPr lang="en-US" altLang="zh-TW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但不多幾日，你們要受</a:t>
            </a:r>
            <a:r>
              <a:rPr lang="zh-TW" altLang="en-US" sz="3800" b="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聖靈的洗</a:t>
            </a: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。」</a:t>
            </a:r>
            <a:endParaRPr lang="zh-TW" altLang="en-US" sz="3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" y="0"/>
            <a:ext cx="12203994" cy="943429"/>
          </a:xfrm>
          <a:solidFill>
            <a:schemeClr val="tx1">
              <a:alpha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新約信徒五旬節經歷神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994" y="3367314"/>
            <a:ext cx="12192000" cy="217714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8000"/>
            <a:endParaRPr lang="en-US" altLang="zh-TW" sz="1800" b="0" kern="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08000"/>
            <a:r>
              <a:rPr lang="zh-TW" altLang="en-US" sz="3800" b="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</a:t>
            </a:r>
            <a:r>
              <a:rPr lang="zh-TW" altLang="en-US" sz="3800" b="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聖靈降臨在你們身上，你們就必得著能力</a:t>
            </a:r>
            <a:r>
              <a:rPr lang="zh-TW" altLang="en-US" sz="3800" b="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800" b="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/>
            <a:r>
              <a:rPr lang="zh-TW" altLang="en-US" sz="3800" b="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並要在耶路撒冷、猶太全地，和撒馬利亞，直到地極，作我的見證。」</a:t>
            </a:r>
            <a:r>
              <a:rPr lang="en-US" altLang="zh-TW" sz="3800" b="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b="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</a:t>
            </a:r>
            <a:r>
              <a:rPr lang="en-US" altLang="zh-TW" sz="3800" b="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1:4-8)</a:t>
            </a:r>
            <a:endParaRPr lang="zh-TW" altLang="en-US" sz="38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3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Is the Holy Spirit Like A Fire? Symbolism and Meaning | Christianit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94" y="943429"/>
            <a:ext cx="12192000" cy="3904342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pPr marL="108000"/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五旬節到了，門徒都聚集在一處。</a:t>
            </a:r>
            <a:b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忽然，從天上有</a:t>
            </a:r>
            <a:r>
              <a:rPr lang="zh-TW" altLang="en-US" sz="3800" b="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響聲</a:t>
            </a: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下來，</a:t>
            </a:r>
            <a:br>
              <a:rPr lang="en-US" altLang="zh-TW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好像一陣</a:t>
            </a:r>
            <a:r>
              <a:rPr lang="zh-TW" altLang="en-US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大</a:t>
            </a:r>
            <a:r>
              <a:rPr lang="en-US" altLang="zh-TW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猛烈的</a:t>
            </a:r>
            <a:r>
              <a:rPr lang="en-US" altLang="zh-TW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風</a:t>
            </a:r>
            <a:r>
              <a:rPr lang="en-US" altLang="zh-TW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生命氣息</a:t>
            </a:r>
            <a:r>
              <a:rPr lang="en-US" altLang="zh-TW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800" b="0" dirty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吹過</a:t>
            </a: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br>
              <a:rPr lang="en-US" altLang="zh-TW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充滿了他們所坐的屋子，又有</a:t>
            </a:r>
            <a:r>
              <a:rPr lang="zh-TW" altLang="en-US" sz="3800" b="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舌頭如火焰</a:t>
            </a: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顯現出來，</a:t>
            </a:r>
            <a:br>
              <a:rPr lang="en-US" altLang="zh-TW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分開落在他們各人頭上。他們就都被</a:t>
            </a:r>
            <a:r>
              <a:rPr lang="zh-TW" altLang="en-US" sz="3800" b="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聖靈充滿</a:t>
            </a: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br>
              <a:rPr lang="en-US" altLang="zh-TW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8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按著聖靈所賜的口才說起別國的話來。</a:t>
            </a:r>
            <a:r>
              <a:rPr lang="en-US" altLang="zh-TW" sz="32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使</a:t>
            </a:r>
            <a:r>
              <a:rPr lang="en-US" altLang="zh-TW" sz="3200" b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2:1-4)</a:t>
            </a:r>
            <a:endParaRPr lang="zh-TW" altLang="en-US" sz="3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" y="0"/>
            <a:ext cx="12203994" cy="943429"/>
          </a:xfrm>
          <a:solidFill>
            <a:schemeClr val="tx1">
              <a:alpha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新約信徒五旬節經歷神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553031" y="4820084"/>
            <a:ext cx="3775393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聖靈的洗和充滿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22035" y="4847771"/>
            <a:ext cx="4288353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得著上頭來的能力</a:t>
            </a:r>
          </a:p>
        </p:txBody>
      </p:sp>
    </p:spTree>
    <p:extLst>
      <p:ext uri="{BB962C8B-B14F-4D97-AF65-F5344CB8AC3E}">
        <p14:creationId xmlns:p14="http://schemas.microsoft.com/office/powerpoint/2010/main" val="28135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19:1-12)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以色列人出埃及地以後，滿了三個月的那一天，就來到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西奈的曠野。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他們離了利非訂，來到西奈的曠野，就在那裡的山下安營。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摩西到　神那裡，耶和華從山上呼喚他說：「你要這樣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告訴雅各家，曉諭以色列人說：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我向埃及人所行的事，你們都看見了，且看見我如鷹將 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你們背在翅膀上，帶來歸我。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如今你們若實在聽從我的話，遵守我的約，就要在萬民中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作屬我的子民，因為全地都是我的。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你們要歸我作祭司的國度，為聖潔的國民。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這些話你要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告訴以色列人。」</a:t>
            </a: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8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1109663"/>
            <a:ext cx="11856641" cy="331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A.	</a:t>
            </a:r>
            <a:r>
              <a:rPr lang="zh-TW" altLang="en-US" sz="36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希伯來人奴僕律例 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(21:1-11)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B.	</a:t>
            </a:r>
            <a:r>
              <a:rPr lang="zh-TW" altLang="en-US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人身傷害處罰及賠償律例 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(21: 12-35)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C.	</a:t>
            </a:r>
            <a:r>
              <a:rPr lang="zh-TW" altLang="en-US" sz="36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財產保護律例 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(22: 1-15)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D.	</a:t>
            </a:r>
            <a:r>
              <a:rPr lang="zh-TW" altLang="en-US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社會道德規範律例 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(22: 16-31)</a:t>
            </a:r>
            <a:endParaRPr lang="en-US" altLang="zh-TW" sz="36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神頒布律例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,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典章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73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ãbib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7679" y="1109663"/>
            <a:ext cx="11856641" cy="331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E.	</a:t>
            </a:r>
            <a:r>
              <a:rPr lang="zh-TW" altLang="en-US" sz="36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公平和憐憫的律例 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(23: 1-9)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F.	</a:t>
            </a:r>
            <a:r>
              <a:rPr lang="zh-TW" altLang="en-US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安息的律例 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(23: 10-13)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G.	</a:t>
            </a:r>
            <a:r>
              <a:rPr lang="zh-TW" altLang="en-US" sz="36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三大節期的律例 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(23: 14-17)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H.	</a:t>
            </a:r>
            <a:r>
              <a:rPr lang="zh-TW" altLang="en-US" sz="36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犯忌的律例 </a:t>
            </a:r>
            <a:r>
              <a:rPr lang="en-US" altLang="zh-TW" sz="28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(23: 18-19)</a:t>
            </a:r>
            <a:endParaRPr lang="en-US" altLang="zh-TW" sz="36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五旬節在西奈山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神頒布律例</a:t>
            </a:r>
            <a:r>
              <a:rPr lang="en-US" altLang="zh-TW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, </a:t>
            </a:r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典章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529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57713" y="217715"/>
            <a:ext cx="6850743" cy="1480456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經歷神之前</a:t>
            </a:r>
            <a:br>
              <a:rPr lang="en-US" altLang="zh-TW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</a:br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你可以做些甚麼呢？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6343" y="2207715"/>
            <a:ext cx="4717143" cy="81125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渴慕來經歷神！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6284686" y="2207715"/>
            <a:ext cx="5747657" cy="8112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分別自己過潔淨生活！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856343" y="3405143"/>
            <a:ext cx="4717143" cy="145714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等候祂親近祂！</a:t>
            </a:r>
            <a:endParaRPr lang="en-US" altLang="zh-TW" sz="44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內室的禱告生活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endParaRPr lang="zh-TW" altLang="en-US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6284686" y="3405143"/>
            <a:ext cx="4717143" cy="8112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遵行神的話語！</a:t>
            </a:r>
          </a:p>
        </p:txBody>
      </p:sp>
    </p:spTree>
    <p:extLst>
      <p:ext uri="{BB962C8B-B14F-4D97-AF65-F5344CB8AC3E}">
        <p14:creationId xmlns:p14="http://schemas.microsoft.com/office/powerpoint/2010/main" val="2096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28353" y="3916801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來到西乃山朝見神</a:t>
            </a:r>
          </a:p>
        </p:txBody>
      </p:sp>
    </p:spTree>
    <p:extLst>
      <p:ext uri="{BB962C8B-B14F-4D97-AF65-F5344CB8AC3E}">
        <p14:creationId xmlns:p14="http://schemas.microsoft.com/office/powerpoint/2010/main" val="27036952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摩西去召了民間的長老來，將耶和華所吩咐他的話都在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他們面前陳明。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百姓都同聲回答說：「凡耶和華所說的，我們都要遵行。」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摩西就將百姓的話回覆耶和華。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耶和華對摩西說：「我要在密雲中臨到你那裡，叫百姓在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我與你說話的時候可以聽見，也可以永遠信你了。」於是，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摩西將百姓的話奏告耶和華。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耶和華又對摩西說：「你往百姓那裡去，叫他們今天明天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自潔，又叫他們洗衣服。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到第三天要預備好了，因為第三天耶和華要在眾百姓眼前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降臨在西奈山上。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你要在山的四圍給百姓定界限，說：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你們當謹慎，不可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上山去，也不可摸山的邊界；凡摸這山的，必要治死他。</a:t>
            </a: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7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19:16-20)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到了第三天早晨，在山上有雷轟、閃電，和密雲，並且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角聲甚大，營中的百姓盡都發顫。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摩西率領百姓出營迎接　神，都站在山下。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西奈全山冒煙，因為耶和華在火中降於山上。山的煙氣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上騰，如燒窯一般，遍山大大地震動。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角聲漸漸地高而又高，摩西就說話，　神有聲音答應他。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耶和華降臨在西奈山頂上，耶和華召摩西上山頂，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摩西就上去。</a:t>
            </a:r>
          </a:p>
        </p:txBody>
      </p:sp>
    </p:spTree>
    <p:extLst>
      <p:ext uri="{BB962C8B-B14F-4D97-AF65-F5344CB8AC3E}">
        <p14:creationId xmlns:p14="http://schemas.microsoft.com/office/powerpoint/2010/main" val="7197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</a:t>
            </a:r>
            <a:r>
              <a:rPr lang="en-US" altLang="zh-TW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:18-21)</a:t>
            </a:r>
            <a:r>
              <a:rPr lang="zh-TW" alt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</a:t>
            </a:r>
            <a:endParaRPr lang="en-US" altLang="zh-TW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眾百姓見雷轟、閃電、角聲、山上冒煙，就都發顫，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遠遠地站立，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對摩西說：「求你和我們說話，我們必聽；不要　神和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我們說話，恐怕我們死亡。」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摩西對百姓說：「不要懼怕；因為　神降臨是要試驗你們，</a:t>
            </a:r>
            <a:endParaRPr lang="en-US" altLang="zh-TW" sz="3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叫你們時常敬畏他，不致犯罪。」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</a:t>
            </a:r>
            <a:r>
              <a:rPr lang="en-US" altLang="zh-TW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於是百姓遠遠地站立；摩西就挨近　神所在的幽暗之中。</a:t>
            </a: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0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14400" y="44548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事前預備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" y="5038532"/>
            <a:ext cx="12192000" cy="1819468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4000" algn="l"/>
            <a:r>
              <a:rPr lang="zh-TW" altLang="en-US" sz="38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以色列人出埃及地以後，</a:t>
            </a:r>
            <a:br>
              <a:rPr lang="en-US" altLang="zh-TW" sz="38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800" kern="1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滿了三個月的那一天</a:t>
            </a:r>
            <a:r>
              <a:rPr lang="en-US" altLang="zh-TW" sz="3800" kern="1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800" kern="1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第三個月初一</a:t>
            </a:r>
            <a:r>
              <a:rPr lang="en-US" altLang="zh-TW" sz="3800" kern="1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8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8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8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就來到西奈的曠野。</a:t>
            </a:r>
            <a:r>
              <a:rPr lang="en-US" altLang="zh-TW" sz="38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8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就在那裡的山下安營。</a:t>
            </a:r>
            <a:r>
              <a:rPr lang="en-US" altLang="zh-TW" sz="32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(19:1-2)</a:t>
            </a:r>
            <a:endParaRPr lang="zh-TW" alt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376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963084" y="0"/>
            <a:ext cx="10363200" cy="9112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z="48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以色列人在西奈山經歷神 </a:t>
            </a:r>
            <a:r>
              <a:rPr lang="en-US" altLang="zh-TW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- </a:t>
            </a:r>
            <a:r>
              <a:rPr lang="zh-TW" altLang="en-US" sz="4000" kern="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事前預備</a:t>
            </a:r>
            <a:endParaRPr lang="zh-TW" altLang="en-US" sz="4400" kern="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3111499"/>
            <a:ext cx="12192000" cy="3746501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0" hangingPunct="0"/>
            <a:r>
              <a:rPr lang="en-US" altLang="zh-TW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我向埃及人所行的事，你們都看見了，</a:t>
            </a:r>
            <a:endParaRPr lang="en-US" altLang="zh-TW" sz="3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且看見我如鷹將 你們背在翅膀上，帶來歸我。</a:t>
            </a:r>
            <a:b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如今你們若</a:t>
            </a:r>
            <a:r>
              <a:rPr lang="zh-TW" altLang="en-US" sz="39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實在聽從</a:t>
            </a:r>
            <a:r>
              <a:rPr lang="en-US" altLang="zh-TW" sz="39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(x2) </a:t>
            </a:r>
            <a:r>
              <a:rPr lang="zh-TW" altLang="en-US" sz="39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我的話</a:t>
            </a:r>
            <a:r>
              <a:rPr lang="en-US" altLang="zh-TW" sz="39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9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聲音</a:t>
            </a:r>
            <a:r>
              <a:rPr lang="en-US" altLang="zh-TW" sz="39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9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遵守我的約</a:t>
            </a: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就要在萬民中作</a:t>
            </a:r>
            <a:r>
              <a:rPr lang="zh-TW" altLang="en-US" sz="39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屬我的子民</a:t>
            </a:r>
            <a:r>
              <a:rPr lang="en-US" altLang="zh-TW" sz="39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9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產業</a:t>
            </a:r>
            <a:r>
              <a:rPr lang="en-US" altLang="zh-TW" sz="39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9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王的財富</a:t>
            </a:r>
            <a:r>
              <a:rPr lang="en-US" altLang="zh-TW" sz="39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因為全地都是我的。你們要歸我作</a:t>
            </a:r>
            <a:r>
              <a:rPr lang="zh-TW" altLang="en-US" sz="39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祭司的國度</a:t>
            </a: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 eaLnBrk="0" hangingPunct="0"/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39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聖潔的國民</a:t>
            </a: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9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這些話你要告訴以色列人。」</a:t>
            </a:r>
            <a:r>
              <a:rPr lang="en-US" altLang="zh-TW" sz="3300" kern="1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(19:4-6)</a:t>
            </a:r>
            <a:endParaRPr lang="zh-TW" altLang="en-US" sz="41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12331700" cy="31242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960"/>
              </a:spcBef>
            </a:pP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惟有你們是</a:t>
            </a:r>
            <a:r>
              <a:rPr lang="zh-TW" altLang="en-US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被揀選的族類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親戚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民族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)</a:t>
            </a: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，</a:t>
            </a:r>
            <a:br>
              <a:rPr lang="en-US" altLang="zh-TW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</a:b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是</a:t>
            </a:r>
            <a:r>
              <a:rPr lang="zh-TW" altLang="en-US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有君尊的祭司</a:t>
            </a:r>
            <a:r>
              <a:rPr lang="en-US" altLang="zh-TW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(</a:t>
            </a:r>
            <a:r>
              <a:rPr lang="zh-TW" altLang="en-US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皇家的</a:t>
            </a:r>
            <a:r>
              <a:rPr lang="en-US" altLang="zh-TW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+</a:t>
            </a:r>
            <a:r>
              <a:rPr lang="zh-TW" altLang="en-US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祭司職份</a:t>
            </a:r>
            <a:r>
              <a:rPr lang="en-US" altLang="zh-TW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)</a:t>
            </a: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，</a:t>
            </a:r>
            <a:br>
              <a:rPr lang="en-US" altLang="zh-TW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</a:b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是</a:t>
            </a:r>
            <a:r>
              <a:rPr lang="zh-TW" altLang="en-US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聖潔的國度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國家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外邦人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)</a:t>
            </a: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，是</a:t>
            </a:r>
            <a:r>
              <a:rPr lang="zh-TW" altLang="en-US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屬神的子民</a:t>
            </a:r>
            <a:r>
              <a:rPr lang="en-US" altLang="zh-TW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(</a:t>
            </a:r>
            <a:r>
              <a:rPr lang="zh-TW" altLang="en-US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民族</a:t>
            </a:r>
            <a:r>
              <a:rPr lang="en-US" altLang="zh-TW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人群</a:t>
            </a:r>
            <a:r>
              <a:rPr lang="en-US" altLang="zh-TW" sz="4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)</a:t>
            </a: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，</a:t>
            </a:r>
            <a:br>
              <a:rPr lang="en-US" altLang="zh-TW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</a:b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要叫你們宣揚那召你們出黑暗入奇妙光明者的美德。</a:t>
            </a:r>
            <a:b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</a:br>
            <a:r>
              <a:rPr lang="en-US" altLang="zh-TW" sz="31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(</a:t>
            </a:r>
            <a:r>
              <a:rPr lang="zh-TW" altLang="en-US" sz="31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彼前 </a:t>
            </a:r>
            <a:r>
              <a:rPr lang="en-US" altLang="zh-TW" sz="31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  <a:sym typeface="Times New Roman"/>
              </a:rPr>
              <a:t>2:9)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300" y="3024604"/>
            <a:ext cx="5435600" cy="876300"/>
          </a:xfrm>
          <a:ln>
            <a:solidFill>
              <a:srgbClr val="FFFF00"/>
            </a:solidFill>
          </a:ln>
        </p:spPr>
        <p:txBody>
          <a:bodyPr/>
          <a:lstStyle/>
          <a:p>
            <a:pPr algn="l"/>
            <a:r>
              <a:rPr lang="zh-TW" altLang="en-US" sz="3800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屬我的子民</a:t>
            </a:r>
            <a:r>
              <a:rPr lang="en-US" altLang="zh-TW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產業</a:t>
            </a:r>
            <a:r>
              <a:rPr lang="en-US" altLang="zh-TW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王的財富</a:t>
            </a:r>
            <a:r>
              <a:rPr lang="en-US" altLang="zh-TW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41300" y="3982440"/>
            <a:ext cx="5435600" cy="876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祭司的國度</a:t>
            </a:r>
            <a:r>
              <a:rPr lang="en-US" altLang="zh-TW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(kingdom)</a:t>
            </a: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241300" y="4940276"/>
            <a:ext cx="5435600" cy="876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聖潔的國民</a:t>
            </a:r>
            <a:r>
              <a:rPr lang="en-US" altLang="zh-TW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國家</a:t>
            </a:r>
            <a:r>
              <a:rPr lang="en-US" altLang="zh-TW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人民</a:t>
            </a:r>
            <a:r>
              <a:rPr lang="en-US" altLang="zh-TW" kern="1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kern="0" dirty="0"/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6070600" y="5906152"/>
            <a:ext cx="5588000" cy="876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被揀選的族類</a:t>
            </a:r>
            <a:r>
              <a:rPr lang="en-US" altLang="zh-TW" kern="1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親戚</a:t>
            </a:r>
            <a:r>
              <a:rPr lang="en-US" altLang="zh-TW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民族</a:t>
            </a:r>
            <a:r>
              <a:rPr lang="en-US" altLang="zh-TW" kern="1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kern="0" dirty="0">
              <a:solidFill>
                <a:srgbClr val="FFC000"/>
              </a:solidFill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6070600" y="4945636"/>
            <a:ext cx="5803900" cy="876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聖潔的國度</a:t>
            </a:r>
            <a:r>
              <a:rPr lang="en-US" altLang="zh-TW" kern="1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國家</a:t>
            </a:r>
            <a:r>
              <a:rPr lang="en-US" altLang="zh-TW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外邦人</a:t>
            </a:r>
            <a:r>
              <a:rPr lang="en-US" altLang="zh-TW" kern="1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kern="0" dirty="0">
              <a:solidFill>
                <a:srgbClr val="FFC000"/>
              </a:solidFill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6070600" y="3985120"/>
            <a:ext cx="6032500" cy="876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有君尊的祭司</a:t>
            </a:r>
            <a:r>
              <a:rPr lang="en-US" altLang="zh-TW" sz="3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皇家 </a:t>
            </a:r>
            <a:r>
              <a:rPr lang="en-US" altLang="zh-TW" sz="3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priesthood)</a:t>
            </a: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6070600" y="3024604"/>
            <a:ext cx="5803900" cy="876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zh-TW" altLang="en-US" sz="3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屬神的子民</a:t>
            </a:r>
            <a:r>
              <a:rPr lang="en-US" altLang="zh-TW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民族</a:t>
            </a:r>
            <a:r>
              <a:rPr lang="en-US" altLang="zh-TW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人群</a:t>
            </a:r>
            <a:r>
              <a:rPr lang="en-US" altLang="zh-TW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8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2917</Words>
  <Application>Microsoft Office PowerPoint</Application>
  <PresentationFormat>寬螢幕</PresentationFormat>
  <Paragraphs>216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33</vt:i4>
      </vt:variant>
    </vt:vector>
  </HeadingPairs>
  <TitlesOfParts>
    <vt:vector size="46" baseType="lpstr">
      <vt:lpstr>華康中圓體(P)</vt:lpstr>
      <vt:lpstr>華康魏碑體(P)</vt:lpstr>
      <vt:lpstr>Arial</vt:lpstr>
      <vt:lpstr>Bookman Old Style</vt:lpstr>
      <vt:lpstr>Calibri</vt:lpstr>
      <vt:lpstr>Calibri Light</vt:lpstr>
      <vt:lpstr>Rockwell</vt:lpstr>
      <vt:lpstr>Times New Roman</vt:lpstr>
      <vt:lpstr>Office 佈景主題</vt:lpstr>
      <vt:lpstr>Office Theme</vt:lpstr>
      <vt:lpstr>1_Office Theme</vt:lpstr>
      <vt:lpstr>1_Damask</vt:lpstr>
      <vt:lpstr>1_Office 佈景主題</vt:lpstr>
      <vt:lpstr>PowerPoint 簡報</vt:lpstr>
      <vt:lpstr>神在曠野中煉淨神的百姓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惟有你們是被揀選的族類(親戚,民族)， 是有君尊的祭司(皇家的+祭司職份)， 是聖潔的國度(國家,外邦人)，是屬神的子民(民族,人群)， 要叫你們宣揚那召你們出黑暗入奇妙光明者的美德。 (彼前 2:9)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耶穌和他們聚集的時候，囑咐他們說： 「不要離開耶路撒冷，要等候父所應許的， 就是你們聽見我說過的。約翰是用水施洗， 但不多幾日，你們要受聖靈的洗。」</vt:lpstr>
      <vt:lpstr>五旬節到了，門徒都聚集在一處。 忽然，從天上有響聲下來， 好像一陣大(猛烈的) 風(生命氣息) 吹過， 充滿了他們所坐的屋子，又有舌頭如火焰顯現出來， 分開落在他們各人頭上。他們就都被聖靈充滿， 按著聖靈所賜的口才說起別國的話來。(使2:1-4)</vt:lpstr>
      <vt:lpstr>PowerPoint 簡報</vt:lpstr>
      <vt:lpstr>PowerPoint 簡報</vt:lpstr>
      <vt:lpstr>經歷神之前 你可以做些甚麼呢？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來神的山經歷神</dc:title>
  <dc:creator>leeswu</dc:creator>
  <cp:lastModifiedBy>Lee-sheng Wu</cp:lastModifiedBy>
  <cp:revision>51</cp:revision>
  <dcterms:created xsi:type="dcterms:W3CDTF">2025-07-04T07:39:31Z</dcterms:created>
  <dcterms:modified xsi:type="dcterms:W3CDTF">2025-10-11T13:23:24Z</dcterms:modified>
</cp:coreProperties>
</file>