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60" r:id="rId4"/>
    <p:sldId id="259" r:id="rId5"/>
    <p:sldId id="261" r:id="rId6"/>
    <p:sldId id="266" r:id="rId7"/>
    <p:sldId id="267" r:id="rId8"/>
    <p:sldId id="268" r:id="rId9"/>
    <p:sldId id="273" r:id="rId10"/>
    <p:sldId id="274" r:id="rId11"/>
    <p:sldId id="257" r:id="rId12"/>
    <p:sldId id="269" r:id="rId13"/>
    <p:sldId id="270" r:id="rId14"/>
    <p:sldId id="271" r:id="rId15"/>
    <p:sldId id="272" r:id="rId16"/>
    <p:sldId id="258" r:id="rId17"/>
    <p:sldId id="275" r:id="rId18"/>
    <p:sldId id="276" r:id="rId19"/>
    <p:sldId id="277" r:id="rId20"/>
    <p:sldId id="278" r:id="rId21"/>
    <p:sldId id="279" r:id="rId22"/>
    <p:sldId id="264" r:id="rId23"/>
    <p:sldId id="281" r:id="rId24"/>
    <p:sldId id="280" r:id="rId25"/>
    <p:sldId id="282" r:id="rId26"/>
    <p:sldId id="283" r:id="rId27"/>
    <p:sldId id="284" r:id="rId28"/>
    <p:sldId id="286" r:id="rId29"/>
    <p:sldId id="287" r:id="rId30"/>
    <p:sldId id="288" r:id="rId31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979" autoAdjust="0"/>
    <p:restoredTop sz="94660"/>
  </p:normalViewPr>
  <p:slideViewPr>
    <p:cSldViewPr snapToGrid="0">
      <p:cViewPr varScale="1">
        <p:scale>
          <a:sx n="97" d="100"/>
          <a:sy n="97" d="100"/>
        </p:scale>
        <p:origin x="374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ableStyles" Target="tableStyles.xml"/><Relationship Id="rId8" Type="http://schemas.openxmlformats.org/officeDocument/2006/relationships/slide" Target="slides/slide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7CD78D4-8452-41D2-AE65-17E3D4403F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C9A1A41D-62A3-45D9-B74B-4933F250CE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BC3333A-5BB5-428F-9120-2E58A8D677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40A6-E6C3-4DC1-BA5F-9F7B8EFB4642}" type="datetimeFigureOut">
              <a:rPr lang="zh-TW" altLang="en-US" smtClean="0"/>
              <a:t>2026/3/7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959A950-8409-46B8-A535-54CDC0431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77B5B7D-5C6B-492A-9D5A-C7856A3E7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DD77D-9845-4CE9-A678-AAB81E5ED3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7544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5ED2DDF-0EC0-4EF9-B10E-42715F6CC5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1409B853-8BAB-4104-BFE8-1D3A11B628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6819863-867C-4F35-800D-DE44D1A475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40A6-E6C3-4DC1-BA5F-9F7B8EFB4642}" type="datetimeFigureOut">
              <a:rPr lang="zh-TW" altLang="en-US" smtClean="0"/>
              <a:t>2026/3/7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9AD7405-159C-4C10-AE9E-69F98A24D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F309A28-A975-408F-B3C9-476BB0DD6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DD77D-9845-4CE9-A678-AAB81E5ED3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232748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016C18C8-4E85-4E1C-BE95-5F19F81F3C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1E32D31A-B005-4A12-B3FF-52A323D4D5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67DC3A1-4E03-48C1-96BA-6B3E387082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40A6-E6C3-4DC1-BA5F-9F7B8EFB4642}" type="datetimeFigureOut">
              <a:rPr lang="zh-TW" altLang="en-US" smtClean="0"/>
              <a:t>2026/3/7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84CCB2C-F8BD-41FB-B655-A0227904A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DCA6506-571D-4405-83EC-D57328C61A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DD77D-9845-4CE9-A678-AAB81E5ED3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65942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7CD78D4-8452-41D2-AE65-17E3D4403F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C9A1A41D-62A3-45D9-B74B-4933F250CE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BC3333A-5BB5-428F-9120-2E58A8D677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40A6-E6C3-4DC1-BA5F-9F7B8EFB4642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2026/3/7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959A950-8409-46B8-A535-54CDC0431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77B5B7D-5C6B-492A-9D5A-C7856A3E7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DD77D-9845-4CE9-A678-AAB81E5ED3C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993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49071AF-FB73-4D12-B230-561856EAC9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75F20D1-4DEA-4D0F-B139-5B5C031291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0014A54-F8EA-47C7-ADA3-3EAC1B8D3E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40A6-E6C3-4DC1-BA5F-9F7B8EFB4642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2026/3/7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1906B76-F113-4E51-902B-133F0367F9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ED6DCEC-90A3-435A-944D-BE3FDD28A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DD77D-9845-4CE9-A678-AAB81E5ED3C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74234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1048827-9E2D-4847-A010-BA0D694229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81F975CD-2A1B-4690-A3BE-A24628B647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CED1C93-F518-4713-8974-436F1F98DF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40A6-E6C3-4DC1-BA5F-9F7B8EFB4642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2026/3/7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07E290F-C1C3-475E-BBC5-8DBB1C67F4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BE51065-1A2E-4D50-9B1B-E9BC99AAD1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DD77D-9845-4CE9-A678-AAB81E5ED3C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92558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5F82A91-B82A-4DB3-A21B-EEA882D822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856EBD7-E81A-4205-9F39-90B9D36C59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CC0D98B3-352A-4915-9E2E-38B30B3E69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8A30F7A-683B-4B7C-9DB1-7BF50687D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40A6-E6C3-4DC1-BA5F-9F7B8EFB4642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2026/3/7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AA6A57B2-A58C-4467-8819-F04A4C5443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069D864-F25A-450A-85B2-BFF80E5367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DD77D-9845-4CE9-A678-AAB81E5ED3C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63316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1412419-FCF2-4F70-A592-C44B2D384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881AE7E9-3518-4255-B879-D635089071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86BB2CA0-F3CE-45B1-94D3-5E43B43D4A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DFE6A54F-DBB7-4A39-ACA5-D23806B990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FD2683B7-3B63-40FA-A567-185C431D45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73C54BF1-235E-4430-98BB-585F0614E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40A6-E6C3-4DC1-BA5F-9F7B8EFB4642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2026/3/7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BABB4B80-D0DB-4818-9F22-67E2A53C5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EFF1DCE0-9B9A-4180-8069-78BD9E885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DD77D-9845-4CE9-A678-AAB81E5ED3C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23763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0BD1EC1-FAEB-4158-A901-A195991627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8BC8CDB9-2AB4-4551-BF1A-D9663285B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40A6-E6C3-4DC1-BA5F-9F7B8EFB4642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2026/3/7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B873F997-9ADB-456B-B847-FDE8C612F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0367C0E2-9250-4B57-9E1C-0C64B039A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DD77D-9845-4CE9-A678-AAB81E5ED3C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68887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5C8FEF30-7B4C-4972-97AD-2F657F608E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40A6-E6C3-4DC1-BA5F-9F7B8EFB4642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2026/3/7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E898E926-7933-4C2A-BC1D-604996D5D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E66BB563-CD8A-4693-8214-2643E3B70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DD77D-9845-4CE9-A678-AAB81E5ED3C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26231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4B5DE3F-48CF-4FF9-B88F-B681D981D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863FA17-F655-4811-A1A9-D7F54A35A3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0F84E304-AEED-4B67-ADA1-F7FB31EEBD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C2F47FE-5998-46ED-8477-D86E5BD1FE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40A6-E6C3-4DC1-BA5F-9F7B8EFB4642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2026/3/7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3984777B-06C1-4C75-8379-170E98FA9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7D69F367-A296-4E57-B237-4A05E5929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DD77D-9845-4CE9-A678-AAB81E5ED3C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8357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49071AF-FB73-4D12-B230-561856EAC9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75F20D1-4DEA-4D0F-B139-5B5C031291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0014A54-F8EA-47C7-ADA3-3EAC1B8D3E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40A6-E6C3-4DC1-BA5F-9F7B8EFB4642}" type="datetimeFigureOut">
              <a:rPr lang="zh-TW" altLang="en-US" smtClean="0"/>
              <a:t>2026/3/7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1906B76-F113-4E51-902B-133F0367F9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ED6DCEC-90A3-435A-944D-BE3FDD28A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DD77D-9845-4CE9-A678-AAB81E5ED3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144407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1F4AA5D-B546-4228-A4F5-12F48506C2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5CD4C17F-0658-40C6-8844-C4ED80B0B28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85E075DD-9E7A-42F5-9F33-F00D1434BD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BEADBDD-3399-4DBF-B77F-88B23CD73A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40A6-E6C3-4DC1-BA5F-9F7B8EFB4642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2026/3/7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C268F195-4862-4B19-9FB5-E82A6F3C7A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61A98058-5DD2-45DB-98CC-22A7C24A1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DD77D-9845-4CE9-A678-AAB81E5ED3C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9657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5ED2DDF-0EC0-4EF9-B10E-42715F6CC5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1409B853-8BAB-4104-BFE8-1D3A11B628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6819863-867C-4F35-800D-DE44D1A475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40A6-E6C3-4DC1-BA5F-9F7B8EFB4642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2026/3/7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9AD7405-159C-4C10-AE9E-69F98A24D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F309A28-A975-408F-B3C9-476BB0DD6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DD77D-9845-4CE9-A678-AAB81E5ED3C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434032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016C18C8-4E85-4E1C-BE95-5F19F81F3C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1E32D31A-B005-4A12-B3FF-52A323D4D5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67DC3A1-4E03-48C1-96BA-6B3E387082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40A6-E6C3-4DC1-BA5F-9F7B8EFB4642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2026/3/7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84CCB2C-F8BD-41FB-B655-A0227904A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DCA6506-571D-4405-83EC-D57328C61A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DD77D-9845-4CE9-A678-AAB81E5ED3C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2951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1048827-9E2D-4847-A010-BA0D694229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81F975CD-2A1B-4690-A3BE-A24628B647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CED1C93-F518-4713-8974-436F1F98DF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40A6-E6C3-4DC1-BA5F-9F7B8EFB4642}" type="datetimeFigureOut">
              <a:rPr lang="zh-TW" altLang="en-US" smtClean="0"/>
              <a:t>2026/3/7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07E290F-C1C3-475E-BBC5-8DBB1C67F4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BE51065-1A2E-4D50-9B1B-E9BC99AAD1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DD77D-9845-4CE9-A678-AAB81E5ED3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203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5F82A91-B82A-4DB3-A21B-EEA882D822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856EBD7-E81A-4205-9F39-90B9D36C59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CC0D98B3-352A-4915-9E2E-38B30B3E69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8A30F7A-683B-4B7C-9DB1-7BF50687D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40A6-E6C3-4DC1-BA5F-9F7B8EFB4642}" type="datetimeFigureOut">
              <a:rPr lang="zh-TW" altLang="en-US" smtClean="0"/>
              <a:t>2026/3/7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AA6A57B2-A58C-4467-8819-F04A4C5443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069D864-F25A-450A-85B2-BFF80E5367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DD77D-9845-4CE9-A678-AAB81E5ED3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50100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1412419-FCF2-4F70-A592-C44B2D384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881AE7E9-3518-4255-B879-D635089071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86BB2CA0-F3CE-45B1-94D3-5E43B43D4A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DFE6A54F-DBB7-4A39-ACA5-D23806B990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FD2683B7-3B63-40FA-A567-185C431D45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73C54BF1-235E-4430-98BB-585F0614E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40A6-E6C3-4DC1-BA5F-9F7B8EFB4642}" type="datetimeFigureOut">
              <a:rPr lang="zh-TW" altLang="en-US" smtClean="0"/>
              <a:t>2026/3/7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BABB4B80-D0DB-4818-9F22-67E2A53C5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EFF1DCE0-9B9A-4180-8069-78BD9E885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DD77D-9845-4CE9-A678-AAB81E5ED3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3857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0BD1EC1-FAEB-4158-A901-A195991627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8BC8CDB9-2AB4-4551-BF1A-D9663285B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40A6-E6C3-4DC1-BA5F-9F7B8EFB4642}" type="datetimeFigureOut">
              <a:rPr lang="zh-TW" altLang="en-US" smtClean="0"/>
              <a:t>2026/3/7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B873F997-9ADB-456B-B847-FDE8C612F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0367C0E2-9250-4B57-9E1C-0C64B039A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DD77D-9845-4CE9-A678-AAB81E5ED3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65925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5C8FEF30-7B4C-4972-97AD-2F657F608E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40A6-E6C3-4DC1-BA5F-9F7B8EFB4642}" type="datetimeFigureOut">
              <a:rPr lang="zh-TW" altLang="en-US" smtClean="0"/>
              <a:t>2026/3/7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E898E926-7933-4C2A-BC1D-604996D5D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E66BB563-CD8A-4693-8214-2643E3B70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DD77D-9845-4CE9-A678-AAB81E5ED3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8759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4B5DE3F-48CF-4FF9-B88F-B681D981D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863FA17-F655-4811-A1A9-D7F54A35A3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0F84E304-AEED-4B67-ADA1-F7FB31EEBD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C2F47FE-5998-46ED-8477-D86E5BD1FE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40A6-E6C3-4DC1-BA5F-9F7B8EFB4642}" type="datetimeFigureOut">
              <a:rPr lang="zh-TW" altLang="en-US" smtClean="0"/>
              <a:t>2026/3/7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3984777B-06C1-4C75-8379-170E98FA9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7D69F367-A296-4E57-B237-4A05E5929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DD77D-9845-4CE9-A678-AAB81E5ED3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2751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1F4AA5D-B546-4228-A4F5-12F48506C2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5CD4C17F-0658-40C6-8844-C4ED80B0B28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85E075DD-9E7A-42F5-9F33-F00D1434BD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BEADBDD-3399-4DBF-B77F-88B23CD73A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40A6-E6C3-4DC1-BA5F-9F7B8EFB4642}" type="datetimeFigureOut">
              <a:rPr lang="zh-TW" altLang="en-US" smtClean="0"/>
              <a:t>2026/3/7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C268F195-4862-4B19-9FB5-E82A6F3C7A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61A98058-5DD2-45DB-98CC-22A7C24A1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DD77D-9845-4CE9-A678-AAB81E5ED3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2938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B9E15308-0B45-4D21-B50A-B1473FEF61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911C7832-81CA-4F0F-9894-50005EE21F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25E50E6-C5F0-4F31-B1D5-1650E15833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F40A6-E6C3-4DC1-BA5F-9F7B8EFB4642}" type="datetimeFigureOut">
              <a:rPr lang="zh-TW" altLang="en-US" smtClean="0"/>
              <a:t>2026/3/7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5E58443-5F8E-48AF-B799-F1AB271DAB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6F46305-F56B-4C92-A4DD-958CDA60D3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5DD77D-9845-4CE9-A678-AAB81E5ED3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8448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B9E15308-0B45-4D21-B50A-B1473FEF61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911C7832-81CA-4F0F-9894-50005EE21F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25E50E6-C5F0-4F31-B1D5-1650E15833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F40A6-E6C3-4DC1-BA5F-9F7B8EFB4642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2026/3/7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5E58443-5F8E-48AF-B799-F1AB271DAB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6F46305-F56B-4C92-A4DD-958CDA60D3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5DD77D-9845-4CE9-A678-AAB81E5ED3C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5831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59E65A9-4C41-49C2-B9E2-62BD4B4A44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52092"/>
            <a:ext cx="9144000" cy="1296372"/>
          </a:xfrm>
        </p:spPr>
        <p:txBody>
          <a:bodyPr>
            <a:normAutofit/>
          </a:bodyPr>
          <a:lstStyle/>
          <a:p>
            <a:r>
              <a:rPr lang="zh-TW" altLang="en-US" sz="5400" dirty="0">
                <a:solidFill>
                  <a:srgbClr val="FFFF00"/>
                </a:solidFill>
                <a:latin typeface="華康魏碑體" panose="03000709000000000000" pitchFamily="65" charset="-120"/>
                <a:ea typeface="華康魏碑體" panose="03000709000000000000" pitchFamily="65" charset="-120"/>
              </a:rPr>
              <a:t>詩篇概論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78EB14E7-3196-46B2-871B-7807CC33774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15388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8AB032FD-A385-4838-8ED3-DF24E4992E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0131901"/>
              </p:ext>
            </p:extLst>
          </p:nvPr>
        </p:nvGraphicFramePr>
        <p:xfrm>
          <a:off x="176980" y="275302"/>
          <a:ext cx="11857702" cy="5564242"/>
        </p:xfrm>
        <a:graphic>
          <a:graphicData uri="http://schemas.openxmlformats.org/drawingml/2006/table">
            <a:tbl>
              <a:tblPr firstRow="1" firstCol="1" bandRow="1"/>
              <a:tblGrid>
                <a:gridCol w="2379407">
                  <a:extLst>
                    <a:ext uri="{9D8B030D-6E8A-4147-A177-3AD203B41FA5}">
                      <a16:colId xmlns:a16="http://schemas.microsoft.com/office/drawing/2014/main" val="436134909"/>
                    </a:ext>
                  </a:extLst>
                </a:gridCol>
                <a:gridCol w="1641987">
                  <a:extLst>
                    <a:ext uri="{9D8B030D-6E8A-4147-A177-3AD203B41FA5}">
                      <a16:colId xmlns:a16="http://schemas.microsoft.com/office/drawing/2014/main" val="826772100"/>
                    </a:ext>
                  </a:extLst>
                </a:gridCol>
                <a:gridCol w="1543665">
                  <a:extLst>
                    <a:ext uri="{9D8B030D-6E8A-4147-A177-3AD203B41FA5}">
                      <a16:colId xmlns:a16="http://schemas.microsoft.com/office/drawing/2014/main" val="76364799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1014630341"/>
                    </a:ext>
                  </a:extLst>
                </a:gridCol>
                <a:gridCol w="1533832">
                  <a:extLst>
                    <a:ext uri="{9D8B030D-6E8A-4147-A177-3AD203B41FA5}">
                      <a16:colId xmlns:a16="http://schemas.microsoft.com/office/drawing/2014/main" val="3689603168"/>
                    </a:ext>
                  </a:extLst>
                </a:gridCol>
                <a:gridCol w="2084439">
                  <a:extLst>
                    <a:ext uri="{9D8B030D-6E8A-4147-A177-3AD203B41FA5}">
                      <a16:colId xmlns:a16="http://schemas.microsoft.com/office/drawing/2014/main" val="2573521616"/>
                    </a:ext>
                  </a:extLst>
                </a:gridCol>
                <a:gridCol w="1150372">
                  <a:extLst>
                    <a:ext uri="{9D8B030D-6E8A-4147-A177-3AD203B41FA5}">
                      <a16:colId xmlns:a16="http://schemas.microsoft.com/office/drawing/2014/main" val="1742843821"/>
                    </a:ext>
                  </a:extLst>
                </a:gridCol>
              </a:tblGrid>
              <a:tr h="535039">
                <a:tc>
                  <a:txBody>
                    <a:bodyPr/>
                    <a:lstStyle/>
                    <a:p>
                      <a:r>
                        <a:rPr lang="zh-TW" sz="2800" ker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華康中圓體(P)" panose="020F0500000000000000" pitchFamily="34" charset="-120"/>
                          <a:cs typeface="Times New Roman" panose="02020603050405020304" pitchFamily="18" charset="0"/>
                        </a:rPr>
                        <a:t>作者</a:t>
                      </a:r>
                      <a:endParaRPr lang="zh-TW" sz="2800" kern="1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華康中圓體(P)" panose="020F0500000000000000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zh-TW" sz="2800" ker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華康中圓體(P)" panose="020F0500000000000000" pitchFamily="34" charset="-120"/>
                          <a:cs typeface="Times New Roman" panose="02020603050405020304" pitchFamily="18" charset="0"/>
                        </a:rPr>
                        <a:t>卷一</a:t>
                      </a:r>
                      <a:endParaRPr lang="zh-TW" sz="2800" kern="1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華康中圓體(P)" panose="020F0500000000000000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zh-TW" sz="2800" ker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華康中圓體(P)" panose="020F0500000000000000" pitchFamily="34" charset="-120"/>
                          <a:cs typeface="Times New Roman" panose="02020603050405020304" pitchFamily="18" charset="0"/>
                        </a:rPr>
                        <a:t>卷二</a:t>
                      </a:r>
                      <a:endParaRPr lang="zh-TW" sz="2800" kern="1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華康中圓體(P)" panose="020F0500000000000000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zh-TW" sz="2800" ker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華康中圓體(P)" panose="020F0500000000000000" pitchFamily="34" charset="-120"/>
                          <a:cs typeface="Times New Roman" panose="02020603050405020304" pitchFamily="18" charset="0"/>
                        </a:rPr>
                        <a:t>卷三</a:t>
                      </a:r>
                      <a:endParaRPr lang="zh-TW" sz="2800" kern="1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華康中圓體(P)" panose="020F0500000000000000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zh-TW" sz="2800" ker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華康中圓體(P)" panose="020F0500000000000000" pitchFamily="34" charset="-120"/>
                          <a:cs typeface="Times New Roman" panose="02020603050405020304" pitchFamily="18" charset="0"/>
                        </a:rPr>
                        <a:t>卷四</a:t>
                      </a:r>
                      <a:endParaRPr lang="zh-TW" sz="2800" kern="1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華康中圓體(P)" panose="020F0500000000000000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zh-TW" sz="2800" ker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華康中圓體(P)" panose="020F0500000000000000" pitchFamily="34" charset="-120"/>
                          <a:cs typeface="Times New Roman" panose="02020603050405020304" pitchFamily="18" charset="0"/>
                        </a:rPr>
                        <a:t>卷五</a:t>
                      </a:r>
                      <a:endParaRPr lang="zh-TW" sz="2800" kern="1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華康中圓體(P)" panose="020F0500000000000000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zh-TW" sz="2800" kern="1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華康中圓體(P)" panose="020F0500000000000000" pitchFamily="34" charset="-120"/>
                          <a:cs typeface="Times New Roman" panose="02020603050405020304" pitchFamily="18" charset="0"/>
                        </a:rPr>
                        <a:t>總數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3089095"/>
                  </a:ext>
                </a:extLst>
              </a:tr>
              <a:tr h="1283930">
                <a:tc>
                  <a:txBody>
                    <a:bodyPr/>
                    <a:lstStyle/>
                    <a:p>
                      <a:r>
                        <a:rPr lang="zh-TW" sz="2800" kern="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華康中圓體(P)" panose="020F0500000000000000" pitchFamily="34" charset="-120"/>
                          <a:cs typeface="Times New Roman" panose="02020603050405020304" pitchFamily="18" charset="0"/>
                        </a:rPr>
                        <a:t>大衛</a:t>
                      </a:r>
                      <a:endParaRPr lang="zh-TW" sz="2800" kern="100" dirty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華康中圓體(P)" panose="020F0500000000000000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kern="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華康中圓體(P)" panose="020F0500000000000000" pitchFamily="34" charset="-120"/>
                          <a:cs typeface="Times New Roman" panose="02020603050405020304" pitchFamily="18" charset="0"/>
                        </a:rPr>
                        <a:t>3-9, 11-32</a:t>
                      </a:r>
                      <a:endParaRPr lang="zh-TW" sz="2800" kern="100" dirty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華康中圓體(P)" panose="020F0500000000000000" pitchFamily="34" charset="-12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800" kern="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華康中圓體(P)" panose="020F0500000000000000" pitchFamily="34" charset="-120"/>
                          <a:cs typeface="Times New Roman" panose="02020603050405020304" pitchFamily="18" charset="0"/>
                        </a:rPr>
                        <a:t>34-41</a:t>
                      </a:r>
                      <a:endParaRPr lang="zh-TW" sz="2800" kern="100" dirty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華康中圓體(P)" panose="020F0500000000000000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kern="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華康中圓體(P)" panose="020F0500000000000000" pitchFamily="34" charset="-120"/>
                          <a:cs typeface="Times New Roman" panose="02020603050405020304" pitchFamily="18" charset="0"/>
                        </a:rPr>
                        <a:t>51-65,</a:t>
                      </a:r>
                      <a:endParaRPr lang="zh-TW" sz="2800" kern="100" dirty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華康中圓體(P)" panose="020F0500000000000000" pitchFamily="34" charset="-12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800" kern="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華康中圓體(P)" panose="020F0500000000000000" pitchFamily="34" charset="-120"/>
                          <a:cs typeface="Times New Roman" panose="02020603050405020304" pitchFamily="18" charset="0"/>
                        </a:rPr>
                        <a:t>68-70</a:t>
                      </a:r>
                      <a:endParaRPr lang="zh-TW" sz="2800" kern="100" dirty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華康中圓體(P)" panose="020F0500000000000000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kern="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華康中圓體(P)" panose="020F0500000000000000" pitchFamily="34" charset="-120"/>
                          <a:cs typeface="Times New Roman" panose="02020603050405020304" pitchFamily="18" charset="0"/>
                        </a:rPr>
                        <a:t>86</a:t>
                      </a:r>
                      <a:endParaRPr lang="zh-TW" sz="2800" kern="100" dirty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華康中圓體(P)" panose="020F0500000000000000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kern="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華康中圓體(P)" panose="020F0500000000000000" pitchFamily="34" charset="-120"/>
                          <a:cs typeface="Times New Roman" panose="02020603050405020304" pitchFamily="18" charset="0"/>
                        </a:rPr>
                        <a:t>101,103</a:t>
                      </a:r>
                      <a:endParaRPr lang="zh-TW" sz="2800" kern="100" dirty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華康中圓體(P)" panose="020F0500000000000000" pitchFamily="34" charset="-120"/>
                        <a:cs typeface="Times New Roman" panose="02020603050405020304" pitchFamily="18" charset="0"/>
                      </a:endParaRPr>
                    </a:p>
                    <a:p>
                      <a:endParaRPr lang="zh-TW" sz="2800" kern="100" dirty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華康中圓體(P)" panose="020F0500000000000000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kern="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華康中圓體(P)" panose="020F0500000000000000" pitchFamily="34" charset="-120"/>
                          <a:cs typeface="Times New Roman" panose="02020603050405020304" pitchFamily="18" charset="0"/>
                        </a:rPr>
                        <a:t>108-10, 122,</a:t>
                      </a:r>
                      <a:endParaRPr lang="zh-TW" sz="2800" kern="100" dirty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華康中圓體(P)" panose="020F0500000000000000" pitchFamily="34" charset="-12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800" kern="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華康中圓體(P)" panose="020F0500000000000000" pitchFamily="34" charset="-120"/>
                          <a:cs typeface="Times New Roman" panose="02020603050405020304" pitchFamily="18" charset="0"/>
                        </a:rPr>
                        <a:t>124, 131,</a:t>
                      </a:r>
                      <a:endParaRPr lang="zh-TW" sz="2800" kern="100" dirty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華康中圓體(P)" panose="020F0500000000000000" pitchFamily="34" charset="-12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800" kern="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華康中圓體(P)" panose="020F0500000000000000" pitchFamily="34" charset="-120"/>
                          <a:cs typeface="Times New Roman" panose="02020603050405020304" pitchFamily="18" charset="0"/>
                        </a:rPr>
                        <a:t>133, 138-45</a:t>
                      </a:r>
                      <a:endParaRPr lang="zh-TW" sz="2800" kern="100" dirty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華康中圓體(P)" panose="020F0500000000000000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kern="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華康中圓體(P)" panose="020F0500000000000000" pitchFamily="34" charset="-120"/>
                          <a:cs typeface="Times New Roman" panose="02020603050405020304" pitchFamily="18" charset="0"/>
                        </a:rPr>
                        <a:t>73</a:t>
                      </a:r>
                      <a:endParaRPr lang="zh-TW" sz="2800" kern="100" dirty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華康中圓體(P)" panose="020F0500000000000000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03464598"/>
                  </a:ext>
                </a:extLst>
              </a:tr>
              <a:tr h="535039">
                <a:tc>
                  <a:txBody>
                    <a:bodyPr/>
                    <a:lstStyle/>
                    <a:p>
                      <a:r>
                        <a:rPr lang="zh-TW" sz="2800" ker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華康中圓體(P)" panose="020F0500000000000000" pitchFamily="34" charset="-120"/>
                          <a:cs typeface="Times New Roman" panose="02020603050405020304" pitchFamily="18" charset="0"/>
                        </a:rPr>
                        <a:t>亞薩</a:t>
                      </a:r>
                      <a:endParaRPr lang="zh-TW" sz="2800" kern="1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華康中圓體(P)" panose="020F0500000000000000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ker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華康中圓體(P)" panose="020F0500000000000000" pitchFamily="34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2800" kern="1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華康中圓體(P)" panose="020F0500000000000000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ker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華康中圓體(P)" panose="020F0500000000000000" pitchFamily="34" charset="-120"/>
                          <a:cs typeface="Times New Roman" panose="02020603050405020304" pitchFamily="18" charset="0"/>
                        </a:rPr>
                        <a:t>50</a:t>
                      </a:r>
                      <a:endParaRPr lang="zh-TW" sz="2800" kern="1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華康中圓體(P)" panose="020F0500000000000000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kern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華康中圓體(P)" panose="020F0500000000000000" pitchFamily="34" charset="-120"/>
                          <a:cs typeface="Times New Roman" panose="02020603050405020304" pitchFamily="18" charset="0"/>
                        </a:rPr>
                        <a:t>73-83 </a:t>
                      </a:r>
                      <a:endParaRPr lang="zh-TW" sz="2800" kern="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華康中圓體(P)" panose="020F0500000000000000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ker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華康中圓體(P)" panose="020F0500000000000000" pitchFamily="34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2800" kern="1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華康中圓體(P)" panose="020F0500000000000000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ker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華康中圓體(P)" panose="020F0500000000000000" pitchFamily="34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2800" kern="1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華康中圓體(P)" panose="020F0500000000000000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ker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華康中圓體(P)" panose="020F0500000000000000" pitchFamily="34" charset="-120"/>
                          <a:cs typeface="Times New Roman" panose="02020603050405020304" pitchFamily="18" charset="0"/>
                        </a:rPr>
                        <a:t>12</a:t>
                      </a:r>
                      <a:endParaRPr lang="zh-TW" sz="2800" kern="1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華康中圓體(P)" panose="020F0500000000000000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53779476"/>
                  </a:ext>
                </a:extLst>
              </a:tr>
              <a:tr h="1070078">
                <a:tc>
                  <a:txBody>
                    <a:bodyPr/>
                    <a:lstStyle/>
                    <a:p>
                      <a:r>
                        <a:rPr lang="zh-TW" sz="2800" kern="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華康中圓體(P)" panose="020F0500000000000000" pitchFamily="34" charset="-120"/>
                          <a:cs typeface="Times New Roman" panose="02020603050405020304" pitchFamily="18" charset="0"/>
                        </a:rPr>
                        <a:t>可拉的後裔</a:t>
                      </a:r>
                      <a:endParaRPr lang="zh-TW" sz="2800" kern="100" dirty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華康中圓體(P)" panose="020F0500000000000000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kern="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華康中圓體(P)" panose="020F0500000000000000" pitchFamily="34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2800" kern="100" dirty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華康中圓體(P)" panose="020F0500000000000000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kern="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華康中圓體(P)" panose="020F0500000000000000" pitchFamily="34" charset="-120"/>
                          <a:cs typeface="Times New Roman" panose="02020603050405020304" pitchFamily="18" charset="0"/>
                        </a:rPr>
                        <a:t>42, 44-49</a:t>
                      </a:r>
                      <a:endParaRPr lang="zh-TW" sz="2800" kern="100" dirty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華康中圓體(P)" panose="020F0500000000000000" pitchFamily="34" charset="-120"/>
                        <a:cs typeface="Times New Roman" panose="02020603050405020304" pitchFamily="18" charset="0"/>
                      </a:endParaRPr>
                    </a:p>
                    <a:p>
                      <a:endParaRPr lang="zh-TW" sz="2800" kern="100" dirty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華康中圓體(P)" panose="020F0500000000000000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kern="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華康中圓體(P)" panose="020F0500000000000000" pitchFamily="34" charset="-120"/>
                          <a:cs typeface="Times New Roman" panose="02020603050405020304" pitchFamily="18" charset="0"/>
                        </a:rPr>
                        <a:t>84-85, </a:t>
                      </a:r>
                    </a:p>
                    <a:p>
                      <a:r>
                        <a:rPr lang="en-US" sz="2800" kern="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華康中圓體(P)" panose="020F0500000000000000" pitchFamily="34" charset="-120"/>
                          <a:cs typeface="Times New Roman" panose="02020603050405020304" pitchFamily="18" charset="0"/>
                        </a:rPr>
                        <a:t>87-88</a:t>
                      </a:r>
                      <a:endParaRPr lang="zh-TW" sz="2800" kern="100" dirty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華康中圓體(P)" panose="020F0500000000000000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kern="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華康中圓體(P)" panose="020F0500000000000000" pitchFamily="34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2800" kern="100" dirty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華康中圓體(P)" panose="020F0500000000000000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kern="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華康中圓體(P)" panose="020F0500000000000000" pitchFamily="34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2800" kern="100" dirty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華康中圓體(P)" panose="020F0500000000000000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kern="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華康中圓體(P)" panose="020F0500000000000000" pitchFamily="34" charset="-120"/>
                          <a:cs typeface="Times New Roman" panose="02020603050405020304" pitchFamily="18" charset="0"/>
                        </a:rPr>
                        <a:t>11</a:t>
                      </a:r>
                      <a:endParaRPr lang="zh-TW" sz="2800" kern="100" dirty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華康中圓體(P)" panose="020F0500000000000000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75019467"/>
                  </a:ext>
                </a:extLst>
              </a:tr>
              <a:tr h="535039">
                <a:tc>
                  <a:txBody>
                    <a:bodyPr/>
                    <a:lstStyle/>
                    <a:p>
                      <a:r>
                        <a:rPr lang="zh-TW" sz="2800" ker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華康中圓體(P)" panose="020F0500000000000000" pitchFamily="34" charset="-120"/>
                          <a:cs typeface="Times New Roman" panose="02020603050405020304" pitchFamily="18" charset="0"/>
                        </a:rPr>
                        <a:t>所羅門</a:t>
                      </a:r>
                      <a:endParaRPr lang="zh-TW" sz="2800" kern="1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華康中圓體(P)" panose="020F0500000000000000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ker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華康中圓體(P)" panose="020F0500000000000000" pitchFamily="34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2800" kern="1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華康中圓體(P)" panose="020F0500000000000000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ker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華康中圓體(P)" panose="020F0500000000000000" pitchFamily="34" charset="-120"/>
                          <a:cs typeface="Times New Roman" panose="02020603050405020304" pitchFamily="18" charset="0"/>
                        </a:rPr>
                        <a:t>72</a:t>
                      </a:r>
                      <a:endParaRPr lang="zh-TW" sz="2800" kern="1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華康中圓體(P)" panose="020F0500000000000000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ker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華康中圓體(P)" panose="020F0500000000000000" pitchFamily="34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2800" kern="1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華康中圓體(P)" panose="020F0500000000000000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ker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華康中圓體(P)" panose="020F0500000000000000" pitchFamily="34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2800" kern="1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華康中圓體(P)" panose="020F0500000000000000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ker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華康中圓體(P)" panose="020F0500000000000000" pitchFamily="34" charset="-120"/>
                          <a:cs typeface="Times New Roman" panose="02020603050405020304" pitchFamily="18" charset="0"/>
                        </a:rPr>
                        <a:t>127</a:t>
                      </a:r>
                      <a:endParaRPr lang="zh-TW" sz="2800" kern="1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華康中圓體(P)" panose="020F0500000000000000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ker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華康中圓體(P)" panose="020F0500000000000000" pitchFamily="34" charset="-120"/>
                          <a:cs typeface="Times New Roman" panose="02020603050405020304" pitchFamily="18" charset="0"/>
                        </a:rPr>
                        <a:t>2</a:t>
                      </a:r>
                      <a:endParaRPr lang="zh-TW" sz="2800" kern="1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華康中圓體(P)" panose="020F0500000000000000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88197996"/>
                  </a:ext>
                </a:extLst>
              </a:tr>
              <a:tr h="535039">
                <a:tc>
                  <a:txBody>
                    <a:bodyPr/>
                    <a:lstStyle/>
                    <a:p>
                      <a:r>
                        <a:rPr lang="zh-TW" sz="2800" kern="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華康中圓體(P)" panose="020F0500000000000000" pitchFamily="34" charset="-120"/>
                          <a:cs typeface="Times New Roman" panose="02020603050405020304" pitchFamily="18" charset="0"/>
                        </a:rPr>
                        <a:t>摩西</a:t>
                      </a:r>
                      <a:endParaRPr lang="zh-TW" sz="2800" kern="100" dirty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華康中圓體(P)" panose="020F0500000000000000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kern="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華康中圓體(P)" panose="020F0500000000000000" pitchFamily="34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2800" kern="100" dirty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華康中圓體(P)" panose="020F0500000000000000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kern="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華康中圓體(P)" panose="020F0500000000000000" pitchFamily="34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2800" kern="100" dirty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華康中圓體(P)" panose="020F0500000000000000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kern="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華康中圓體(P)" panose="020F0500000000000000" pitchFamily="34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2800" kern="100" dirty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華康中圓體(P)" panose="020F0500000000000000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kern="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華康中圓體(P)" panose="020F0500000000000000" pitchFamily="34" charset="-120"/>
                          <a:cs typeface="Times New Roman" panose="02020603050405020304" pitchFamily="18" charset="0"/>
                        </a:rPr>
                        <a:t>90</a:t>
                      </a:r>
                      <a:endParaRPr lang="zh-TW" sz="2800" kern="100" dirty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華康中圓體(P)" panose="020F0500000000000000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kern="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華康中圓體(P)" panose="020F0500000000000000" pitchFamily="34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2800" kern="100" dirty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華康中圓體(P)" panose="020F0500000000000000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kern="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華康中圓體(P)" panose="020F0500000000000000" pitchFamily="34" charset="-120"/>
                          <a:cs typeface="Times New Roman" panose="02020603050405020304" pitchFamily="18" charset="0"/>
                        </a:rPr>
                        <a:t>1</a:t>
                      </a:r>
                      <a:endParaRPr lang="zh-TW" sz="2800" kern="100" dirty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華康中圓體(P)" panose="020F0500000000000000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27234254"/>
                  </a:ext>
                </a:extLst>
              </a:tr>
              <a:tr h="535039">
                <a:tc>
                  <a:txBody>
                    <a:bodyPr/>
                    <a:lstStyle/>
                    <a:p>
                      <a:r>
                        <a:rPr lang="zh-TW" sz="2800" ker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華康中圓體(P)" panose="020F0500000000000000" pitchFamily="34" charset="-120"/>
                          <a:cs typeface="Times New Roman" panose="02020603050405020304" pitchFamily="18" charset="0"/>
                        </a:rPr>
                        <a:t>以斯拉人希幔</a:t>
                      </a:r>
                      <a:endParaRPr lang="zh-TW" sz="2800" kern="1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華康中圓體(P)" panose="020F0500000000000000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kern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華康中圓體(P)" panose="020F0500000000000000" pitchFamily="34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2800" kern="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華康中圓體(P)" panose="020F0500000000000000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ker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華康中圓體(P)" panose="020F0500000000000000" pitchFamily="34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2800" kern="1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華康中圓體(P)" panose="020F0500000000000000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ker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華康中圓體(P)" panose="020F0500000000000000" pitchFamily="34" charset="-120"/>
                          <a:cs typeface="Times New Roman" panose="02020603050405020304" pitchFamily="18" charset="0"/>
                        </a:rPr>
                        <a:t>88</a:t>
                      </a:r>
                      <a:endParaRPr lang="zh-TW" sz="2800" kern="1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華康中圓體(P)" panose="020F0500000000000000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ker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華康中圓體(P)" panose="020F0500000000000000" pitchFamily="34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2800" kern="1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華康中圓體(P)" panose="020F0500000000000000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ker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華康中圓體(P)" panose="020F0500000000000000" pitchFamily="34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2800" kern="1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華康中圓體(P)" panose="020F0500000000000000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ker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華康中圓體(P)" panose="020F0500000000000000" pitchFamily="34" charset="-120"/>
                          <a:cs typeface="Times New Roman" panose="02020603050405020304" pitchFamily="18" charset="0"/>
                        </a:rPr>
                        <a:t>1</a:t>
                      </a:r>
                      <a:endParaRPr lang="zh-TW" sz="2800" kern="1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華康中圓體(P)" panose="020F0500000000000000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50049043"/>
                  </a:ext>
                </a:extLst>
              </a:tr>
              <a:tr h="535039">
                <a:tc>
                  <a:txBody>
                    <a:bodyPr/>
                    <a:lstStyle/>
                    <a:p>
                      <a:r>
                        <a:rPr lang="zh-TW" sz="2800" kern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華康中圓體(P)" panose="020F0500000000000000" pitchFamily="34" charset="-120"/>
                          <a:cs typeface="Times New Roman" panose="02020603050405020304" pitchFamily="18" charset="0"/>
                        </a:rPr>
                        <a:t>以斯拉人以探</a:t>
                      </a:r>
                      <a:endParaRPr lang="zh-TW" sz="2800" kern="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華康中圓體(P)" panose="020F0500000000000000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kern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華康中圓體(P)" panose="020F0500000000000000" pitchFamily="34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2800" kern="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華康中圓體(P)" panose="020F0500000000000000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kern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華康中圓體(P)" panose="020F0500000000000000" pitchFamily="34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2800" kern="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華康中圓體(P)" panose="020F0500000000000000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kern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華康中圓體(P)" panose="020F0500000000000000" pitchFamily="34" charset="-120"/>
                          <a:cs typeface="Times New Roman" panose="02020603050405020304" pitchFamily="18" charset="0"/>
                        </a:rPr>
                        <a:t>89</a:t>
                      </a:r>
                      <a:endParaRPr lang="zh-TW" sz="2800" kern="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華康中圓體(P)" panose="020F0500000000000000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kern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華康中圓體(P)" panose="020F0500000000000000" pitchFamily="34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2800" kern="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華康中圓體(P)" panose="020F0500000000000000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kern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華康中圓體(P)" panose="020F0500000000000000" pitchFamily="34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2800" kern="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華康中圓體(P)" panose="020F0500000000000000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kern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華康中圓體(P)" panose="020F0500000000000000" pitchFamily="34" charset="-120"/>
                          <a:cs typeface="Times New Roman" panose="02020603050405020304" pitchFamily="18" charset="0"/>
                        </a:rPr>
                        <a:t>1</a:t>
                      </a:r>
                      <a:endParaRPr lang="zh-TW" sz="2800" kern="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華康中圓體(P)" panose="020F0500000000000000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544441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0880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E5C0C9F-80DB-49D5-AB1C-3E6466D1BF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46" y="18256"/>
            <a:ext cx="10515600" cy="990738"/>
          </a:xfrm>
        </p:spPr>
        <p:txBody>
          <a:bodyPr/>
          <a:lstStyle/>
          <a:p>
            <a:r>
              <a:rPr lang="zh-TW" altLang="en-US" dirty="0">
                <a:solidFill>
                  <a:srgbClr val="FFFF00"/>
                </a:solidFill>
                <a:latin typeface="華康魏碑體" panose="03000709000000000000" pitchFamily="65" charset="-120"/>
                <a:ea typeface="華康魏碑體" panose="03000709000000000000" pitchFamily="65" charset="-120"/>
              </a:rPr>
              <a:t>詩篇的結構 </a:t>
            </a:r>
            <a:r>
              <a:rPr lang="en-US" altLang="zh-TW" dirty="0">
                <a:solidFill>
                  <a:srgbClr val="FFFF00"/>
                </a:solidFill>
                <a:latin typeface="華康魏碑體" panose="03000709000000000000" pitchFamily="65" charset="-120"/>
                <a:ea typeface="華康魏碑體" panose="03000709000000000000" pitchFamily="65" charset="-120"/>
              </a:rPr>
              <a:t>– </a:t>
            </a:r>
            <a:r>
              <a:rPr lang="zh-TW" altLang="en-US" dirty="0">
                <a:solidFill>
                  <a:srgbClr val="FFFF00"/>
                </a:solidFill>
                <a:latin typeface="華康魏碑體" panose="03000709000000000000" pitchFamily="65" charset="-120"/>
                <a:ea typeface="華康魏碑體" panose="03000709000000000000" pitchFamily="65" charset="-120"/>
              </a:rPr>
              <a:t>詩篇分為五卷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15E3CAE-9462-45FB-A784-756377234E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9827" y="1008994"/>
            <a:ext cx="10515600" cy="571502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zh-TW" altLang="en-US" sz="4400" dirty="0">
                <a:solidFill>
                  <a:srgbClr val="FFFF00"/>
                </a:solidFill>
                <a:latin typeface="Times New Roman" panose="02020603050405020304" pitchFamily="18" charset="0"/>
                <a:ea typeface="華康魏碑體" panose="03000709000000000000" pitchFamily="65" charset="-120"/>
                <a:cs typeface="Times New Roman" panose="02020603050405020304" pitchFamily="18" charset="0"/>
              </a:rPr>
              <a:t>卷一 </a:t>
            </a:r>
            <a:r>
              <a:rPr lang="en-US" altLang="zh-TW" sz="4400" dirty="0">
                <a:solidFill>
                  <a:srgbClr val="FFFF00"/>
                </a:solidFill>
                <a:latin typeface="Times New Roman" panose="02020603050405020304" pitchFamily="18" charset="0"/>
                <a:ea typeface="華康魏碑體" panose="03000709000000000000" pitchFamily="65" charset="-120"/>
                <a:cs typeface="Times New Roman" panose="02020603050405020304" pitchFamily="18" charset="0"/>
              </a:rPr>
              <a:t>:</a:t>
            </a:r>
            <a:r>
              <a:rPr lang="zh-TW" altLang="en-US" sz="4400" dirty="0">
                <a:solidFill>
                  <a:srgbClr val="FFFF00"/>
                </a:solidFill>
                <a:latin typeface="Times New Roman" panose="02020603050405020304" pitchFamily="18" charset="0"/>
                <a:ea typeface="華康魏碑體" panose="03000709000000000000" pitchFamily="65" charset="-120"/>
                <a:cs typeface="Times New Roman" panose="02020603050405020304" pitchFamily="18" charset="0"/>
              </a:rPr>
              <a:t>  </a:t>
            </a:r>
            <a:r>
              <a:rPr lang="en-US" altLang="zh-TW" sz="4400" dirty="0">
                <a:solidFill>
                  <a:srgbClr val="FFFF00"/>
                </a:solidFill>
                <a:latin typeface="Times New Roman" panose="02020603050405020304" pitchFamily="18" charset="0"/>
                <a:ea typeface="華康魏碑體" panose="03000709000000000000" pitchFamily="65" charset="-120"/>
                <a:cs typeface="Times New Roman" panose="02020603050405020304" pitchFamily="18" charset="0"/>
              </a:rPr>
              <a:t>1 ~ </a:t>
            </a:r>
            <a:r>
              <a:rPr lang="zh-TW" altLang="en-US" sz="4400" dirty="0">
                <a:solidFill>
                  <a:srgbClr val="FFFF00"/>
                </a:solidFill>
                <a:latin typeface="Times New Roman" panose="02020603050405020304" pitchFamily="18" charset="0"/>
                <a:ea typeface="華康魏碑體" panose="030007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4400" dirty="0">
                <a:solidFill>
                  <a:srgbClr val="FFFF00"/>
                </a:solidFill>
                <a:latin typeface="Times New Roman" panose="02020603050405020304" pitchFamily="18" charset="0"/>
                <a:ea typeface="華康魏碑體" panose="03000709000000000000" pitchFamily="65" charset="-120"/>
                <a:cs typeface="Times New Roman" panose="02020603050405020304" pitchFamily="18" charset="0"/>
              </a:rPr>
              <a:t>41</a:t>
            </a:r>
            <a:r>
              <a:rPr lang="zh-TW" altLang="en-US" sz="4400" dirty="0">
                <a:solidFill>
                  <a:srgbClr val="FFFF00"/>
                </a:solidFill>
                <a:latin typeface="Times New Roman" panose="02020603050405020304" pitchFamily="18" charset="0"/>
                <a:ea typeface="華康魏碑體" panose="03000709000000000000" pitchFamily="65" charset="-120"/>
                <a:cs typeface="Times New Roman" panose="02020603050405020304" pitchFamily="18" charset="0"/>
              </a:rPr>
              <a:t>篇</a:t>
            </a:r>
            <a:endParaRPr lang="en-US" altLang="zh-TW" sz="4400" dirty="0">
              <a:solidFill>
                <a:srgbClr val="FFFF00"/>
              </a:solidFill>
              <a:latin typeface="Times New Roman" panose="02020603050405020304" pitchFamily="18" charset="0"/>
              <a:ea typeface="華康魏碑體" panose="03000709000000000000" pitchFamily="65" charset="-12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zh-TW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耶和華─以色列的　神是應當稱頌的，</a:t>
            </a:r>
            <a:endParaRPr lang="en-US" altLang="zh-TW" sz="3200" dirty="0">
              <a:solidFill>
                <a:schemeClr val="bg1"/>
              </a:solidFill>
              <a:latin typeface="Times New Roman" panose="02020603050405020304" pitchFamily="18" charset="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zh-TW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從亙古直到永遠。</a:t>
            </a:r>
            <a:r>
              <a:rPr lang="zh-TW" altLang="en-US" sz="32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阿們！阿們！</a:t>
            </a:r>
            <a:r>
              <a:rPr lang="en-US" altLang="zh-TW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(41:13)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altLang="zh-TW" dirty="0">
              <a:solidFill>
                <a:schemeClr val="bg1"/>
              </a:solidFill>
              <a:latin typeface="Times New Roman" panose="02020603050405020304" pitchFamily="18" charset="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TW" alt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華康魏碑體" panose="03000709000000000000" pitchFamily="65" charset="-120"/>
                <a:cs typeface="Times New Roman" panose="02020603050405020304" pitchFamily="18" charset="0"/>
              </a:rPr>
              <a:t>卷二 </a:t>
            </a:r>
            <a:r>
              <a:rPr kumimoji="0" lang="en-US" altLang="zh-TW" sz="44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華康魏碑體" panose="03000709000000000000" pitchFamily="65" charset="-120"/>
                <a:cs typeface="Times New Roman" panose="02020603050405020304" pitchFamily="18" charset="0"/>
              </a:rPr>
              <a:t>:</a:t>
            </a:r>
            <a:r>
              <a:rPr kumimoji="0" lang="zh-TW" alt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華康魏碑體" panose="03000709000000000000" pitchFamily="65" charset="-120"/>
                <a:cs typeface="Times New Roman" panose="02020603050405020304" pitchFamily="18" charset="0"/>
              </a:rPr>
              <a:t>  </a:t>
            </a:r>
            <a:r>
              <a:rPr kumimoji="0" lang="en-US" altLang="zh-TW" sz="44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華康魏碑體" panose="03000709000000000000" pitchFamily="65" charset="-120"/>
                <a:cs typeface="Times New Roman" panose="02020603050405020304" pitchFamily="18" charset="0"/>
              </a:rPr>
              <a:t>42 ~ </a:t>
            </a:r>
            <a:r>
              <a:rPr kumimoji="0" lang="zh-TW" alt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華康魏碑體" panose="03000709000000000000" pitchFamily="65" charset="-120"/>
                <a:cs typeface="Times New Roman" panose="02020603050405020304" pitchFamily="18" charset="0"/>
              </a:rPr>
              <a:t> </a:t>
            </a:r>
            <a:r>
              <a:rPr kumimoji="0" lang="en-US" altLang="zh-TW" sz="44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華康魏碑體" panose="03000709000000000000" pitchFamily="65" charset="-120"/>
                <a:cs typeface="Times New Roman" panose="02020603050405020304" pitchFamily="18" charset="0"/>
              </a:rPr>
              <a:t>72</a:t>
            </a:r>
            <a:r>
              <a:rPr kumimoji="0" lang="zh-TW" alt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華康魏碑體" panose="03000709000000000000" pitchFamily="65" charset="-120"/>
                <a:cs typeface="Times New Roman" panose="02020603050405020304" pitchFamily="18" charset="0"/>
              </a:rPr>
              <a:t>篇</a:t>
            </a:r>
            <a:endParaRPr kumimoji="0" lang="en-US" altLang="zh-TW" sz="44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anose="02020603050405020304" pitchFamily="18" charset="0"/>
              <a:ea typeface="華康魏碑體" panose="03000709000000000000" pitchFamily="65" charset="-12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獨行奇事的耶和華─以色列的　神是應當稱頌的！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他榮耀的名也當稱頌，直到永遠。</a:t>
            </a:r>
            <a:endParaRPr kumimoji="0" lang="en-US" altLang="zh-TW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願他的榮耀充滿全地！</a:t>
            </a: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阿們！阿們！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耶西的兒子─大衛的祈禱完畢。</a:t>
            </a:r>
            <a:r>
              <a:rPr kumimoji="0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(72:18-20)</a:t>
            </a:r>
            <a:endParaRPr kumimoji="0" lang="zh-TW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華康中圓體(P)" panose="020F0500000000000000" pitchFamily="34" charset="-120"/>
              <a:ea typeface="華康中圓體(P)" panose="020F0500000000000000" pitchFamily="34" charset="-120"/>
              <a:cs typeface="+mn-cs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zh-TW" altLang="en-US" dirty="0">
              <a:solidFill>
                <a:schemeClr val="bg1"/>
              </a:solidFill>
              <a:latin typeface="華康中圓體(P)" panose="020F0500000000000000" pitchFamily="34" charset="-120"/>
              <a:ea typeface="華康中圓體(P)" panose="020F0500000000000000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90131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E5C0C9F-80DB-49D5-AB1C-3E6466D1BF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46" y="18256"/>
            <a:ext cx="10515600" cy="990738"/>
          </a:xfrm>
        </p:spPr>
        <p:txBody>
          <a:bodyPr/>
          <a:lstStyle/>
          <a:p>
            <a:r>
              <a:rPr lang="zh-TW" altLang="en-US" dirty="0">
                <a:solidFill>
                  <a:srgbClr val="FFFF00"/>
                </a:solidFill>
                <a:latin typeface="華康魏碑體" panose="03000709000000000000" pitchFamily="65" charset="-120"/>
                <a:ea typeface="華康魏碑體" panose="03000709000000000000" pitchFamily="65" charset="-120"/>
              </a:rPr>
              <a:t>詩篇的結構 </a:t>
            </a:r>
            <a:r>
              <a:rPr lang="en-US" altLang="zh-TW" dirty="0">
                <a:solidFill>
                  <a:srgbClr val="FFFF00"/>
                </a:solidFill>
                <a:latin typeface="華康魏碑體" panose="03000709000000000000" pitchFamily="65" charset="-120"/>
                <a:ea typeface="華康魏碑體" panose="03000709000000000000" pitchFamily="65" charset="-120"/>
              </a:rPr>
              <a:t>– </a:t>
            </a:r>
            <a:r>
              <a:rPr lang="zh-TW" altLang="en-US" dirty="0">
                <a:solidFill>
                  <a:srgbClr val="FFFF00"/>
                </a:solidFill>
                <a:latin typeface="華康魏碑體" panose="03000709000000000000" pitchFamily="65" charset="-120"/>
                <a:ea typeface="華康魏碑體" panose="03000709000000000000" pitchFamily="65" charset="-120"/>
              </a:rPr>
              <a:t>詩篇分為五卷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15E3CAE-9462-45FB-A784-756377234E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9827" y="1008994"/>
            <a:ext cx="10515600" cy="571502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zh-TW" altLang="en-US" sz="4400" dirty="0">
                <a:solidFill>
                  <a:srgbClr val="FFFF00"/>
                </a:solidFill>
                <a:latin typeface="Times New Roman" panose="02020603050405020304" pitchFamily="18" charset="0"/>
                <a:ea typeface="華康魏碑體" panose="03000709000000000000" pitchFamily="65" charset="-120"/>
                <a:cs typeface="Times New Roman" panose="02020603050405020304" pitchFamily="18" charset="0"/>
              </a:rPr>
              <a:t>卷三 </a:t>
            </a:r>
            <a:r>
              <a:rPr lang="en-US" altLang="zh-TW" sz="4400" dirty="0">
                <a:solidFill>
                  <a:srgbClr val="FFFF00"/>
                </a:solidFill>
                <a:latin typeface="Times New Roman" panose="02020603050405020304" pitchFamily="18" charset="0"/>
                <a:ea typeface="華康魏碑體" panose="03000709000000000000" pitchFamily="65" charset="-120"/>
                <a:cs typeface="Times New Roman" panose="02020603050405020304" pitchFamily="18" charset="0"/>
              </a:rPr>
              <a:t>:</a:t>
            </a:r>
            <a:r>
              <a:rPr lang="zh-TW" altLang="en-US" sz="4400" dirty="0">
                <a:solidFill>
                  <a:srgbClr val="FFFF00"/>
                </a:solidFill>
                <a:latin typeface="Times New Roman" panose="02020603050405020304" pitchFamily="18" charset="0"/>
                <a:ea typeface="華康魏碑體" panose="03000709000000000000" pitchFamily="65" charset="-120"/>
                <a:cs typeface="Times New Roman" panose="02020603050405020304" pitchFamily="18" charset="0"/>
              </a:rPr>
              <a:t>  </a:t>
            </a:r>
            <a:r>
              <a:rPr lang="en-US" altLang="zh-TW" sz="4400" dirty="0">
                <a:solidFill>
                  <a:srgbClr val="FFFF00"/>
                </a:solidFill>
                <a:latin typeface="Times New Roman" panose="02020603050405020304" pitchFamily="18" charset="0"/>
                <a:ea typeface="華康魏碑體" panose="03000709000000000000" pitchFamily="65" charset="-120"/>
                <a:cs typeface="Times New Roman" panose="02020603050405020304" pitchFamily="18" charset="0"/>
              </a:rPr>
              <a:t>73 ~ </a:t>
            </a:r>
            <a:r>
              <a:rPr lang="zh-TW" altLang="en-US" sz="4400" dirty="0">
                <a:solidFill>
                  <a:srgbClr val="FFFF00"/>
                </a:solidFill>
                <a:latin typeface="Times New Roman" panose="02020603050405020304" pitchFamily="18" charset="0"/>
                <a:ea typeface="華康魏碑體" panose="030007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4400" dirty="0">
                <a:solidFill>
                  <a:srgbClr val="FFFF00"/>
                </a:solidFill>
                <a:latin typeface="Times New Roman" panose="02020603050405020304" pitchFamily="18" charset="0"/>
                <a:ea typeface="華康魏碑體" panose="03000709000000000000" pitchFamily="65" charset="-120"/>
                <a:cs typeface="Times New Roman" panose="02020603050405020304" pitchFamily="18" charset="0"/>
              </a:rPr>
              <a:t>89</a:t>
            </a:r>
            <a:r>
              <a:rPr lang="zh-TW" altLang="en-US" sz="4400" dirty="0">
                <a:solidFill>
                  <a:srgbClr val="FFFF00"/>
                </a:solidFill>
                <a:latin typeface="Times New Roman" panose="02020603050405020304" pitchFamily="18" charset="0"/>
                <a:ea typeface="華康魏碑體" panose="03000709000000000000" pitchFamily="65" charset="-120"/>
                <a:cs typeface="Times New Roman" panose="02020603050405020304" pitchFamily="18" charset="0"/>
              </a:rPr>
              <a:t>篇</a:t>
            </a:r>
            <a:endParaRPr lang="en-US" altLang="zh-TW" sz="4400" dirty="0">
              <a:solidFill>
                <a:srgbClr val="FFFF00"/>
              </a:solidFill>
              <a:latin typeface="Times New Roman" panose="02020603050405020304" pitchFamily="18" charset="0"/>
              <a:ea typeface="華康魏碑體" panose="03000709000000000000" pitchFamily="65" charset="-12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zh-TW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耶和華是應當稱頌的，直到永遠。</a:t>
            </a:r>
            <a:r>
              <a:rPr lang="zh-TW" altLang="en-US" sz="32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阿們！阿們！</a:t>
            </a:r>
            <a:r>
              <a:rPr lang="en-US" altLang="zh-TW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(89:52)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altLang="zh-TW" dirty="0">
              <a:solidFill>
                <a:schemeClr val="bg1"/>
              </a:solidFill>
              <a:latin typeface="Times New Roman" panose="02020603050405020304" pitchFamily="18" charset="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TW" alt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華康魏碑體" panose="03000709000000000000" pitchFamily="65" charset="-120"/>
                <a:cs typeface="Times New Roman" panose="02020603050405020304" pitchFamily="18" charset="0"/>
              </a:rPr>
              <a:t>卷四 </a:t>
            </a:r>
            <a:r>
              <a:rPr kumimoji="0" lang="en-US" altLang="zh-TW" sz="44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華康魏碑體" panose="03000709000000000000" pitchFamily="65" charset="-120"/>
                <a:cs typeface="Times New Roman" panose="02020603050405020304" pitchFamily="18" charset="0"/>
              </a:rPr>
              <a:t>:</a:t>
            </a:r>
            <a:r>
              <a:rPr kumimoji="0" lang="zh-TW" alt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華康魏碑體" panose="03000709000000000000" pitchFamily="65" charset="-120"/>
                <a:cs typeface="Times New Roman" panose="02020603050405020304" pitchFamily="18" charset="0"/>
              </a:rPr>
              <a:t>  </a:t>
            </a:r>
            <a:r>
              <a:rPr kumimoji="0" lang="en-US" altLang="zh-TW" sz="44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華康魏碑體" panose="03000709000000000000" pitchFamily="65" charset="-120"/>
                <a:cs typeface="Times New Roman" panose="02020603050405020304" pitchFamily="18" charset="0"/>
              </a:rPr>
              <a:t>90 ~ </a:t>
            </a:r>
            <a:r>
              <a:rPr kumimoji="0" lang="zh-TW" alt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華康魏碑體" panose="03000709000000000000" pitchFamily="65" charset="-120"/>
                <a:cs typeface="Times New Roman" panose="02020603050405020304" pitchFamily="18" charset="0"/>
              </a:rPr>
              <a:t> </a:t>
            </a:r>
            <a:r>
              <a:rPr kumimoji="0" lang="en-US" altLang="zh-TW" sz="44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華康魏碑體" panose="03000709000000000000" pitchFamily="65" charset="-120"/>
                <a:cs typeface="Times New Roman" panose="02020603050405020304" pitchFamily="18" charset="0"/>
              </a:rPr>
              <a:t>106</a:t>
            </a:r>
            <a:r>
              <a:rPr kumimoji="0" lang="zh-TW" alt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華康魏碑體" panose="03000709000000000000" pitchFamily="65" charset="-120"/>
                <a:cs typeface="Times New Roman" panose="02020603050405020304" pitchFamily="18" charset="0"/>
              </a:rPr>
              <a:t>篇</a:t>
            </a:r>
            <a:endParaRPr kumimoji="0" lang="en-US" altLang="zh-TW" sz="44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anose="02020603050405020304" pitchFamily="18" charset="0"/>
              <a:ea typeface="華康魏碑體" panose="03000709000000000000" pitchFamily="65" charset="-12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耶和華─以色列的　神是應當稱頌的，從亙古直到永遠。願眾民都說：</a:t>
            </a: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阿們！</a:t>
            </a: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你們要讚美耶和華！</a:t>
            </a:r>
            <a:r>
              <a:rPr kumimoji="0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(106:48)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altLang="zh-TW" dirty="0">
              <a:solidFill>
                <a:prstClr val="white"/>
              </a:solidFill>
              <a:latin typeface="Times New Roman" panose="02020603050405020304" pitchFamily="18" charset="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TW" alt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華康魏碑體" panose="03000709000000000000" pitchFamily="65" charset="-120"/>
                <a:cs typeface="Times New Roman" panose="02020603050405020304" pitchFamily="18" charset="0"/>
              </a:rPr>
              <a:t>卷五 </a:t>
            </a:r>
            <a:r>
              <a:rPr kumimoji="0" lang="en-US" altLang="zh-TW" sz="44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華康魏碑體" panose="03000709000000000000" pitchFamily="65" charset="-120"/>
                <a:cs typeface="Times New Roman" panose="02020603050405020304" pitchFamily="18" charset="0"/>
              </a:rPr>
              <a:t>:</a:t>
            </a:r>
            <a:r>
              <a:rPr kumimoji="0" lang="zh-TW" alt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華康魏碑體" panose="03000709000000000000" pitchFamily="65" charset="-120"/>
                <a:cs typeface="Times New Roman" panose="02020603050405020304" pitchFamily="18" charset="0"/>
              </a:rPr>
              <a:t>  </a:t>
            </a:r>
            <a:r>
              <a:rPr kumimoji="0" lang="en-US" altLang="zh-TW" sz="44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華康魏碑體" panose="03000709000000000000" pitchFamily="65" charset="-120"/>
                <a:cs typeface="Times New Roman" panose="02020603050405020304" pitchFamily="18" charset="0"/>
              </a:rPr>
              <a:t>107 ~ </a:t>
            </a:r>
            <a:r>
              <a:rPr kumimoji="0" lang="zh-TW" alt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華康魏碑體" panose="03000709000000000000" pitchFamily="65" charset="-120"/>
                <a:cs typeface="Times New Roman" panose="02020603050405020304" pitchFamily="18" charset="0"/>
              </a:rPr>
              <a:t> </a:t>
            </a:r>
            <a:r>
              <a:rPr kumimoji="0" lang="en-US" altLang="zh-TW" sz="44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華康魏碑體" panose="03000709000000000000" pitchFamily="65" charset="-120"/>
                <a:cs typeface="Times New Roman" panose="02020603050405020304" pitchFamily="18" charset="0"/>
              </a:rPr>
              <a:t>150</a:t>
            </a:r>
            <a:r>
              <a:rPr kumimoji="0" lang="zh-TW" alt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華康魏碑體" panose="03000709000000000000" pitchFamily="65" charset="-120"/>
                <a:cs typeface="Times New Roman" panose="02020603050405020304" pitchFamily="18" charset="0"/>
              </a:rPr>
              <a:t>篇</a:t>
            </a:r>
            <a:endParaRPr kumimoji="0" lang="en-US" altLang="zh-TW" sz="44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anose="02020603050405020304" pitchFamily="18" charset="0"/>
              <a:ea typeface="華康魏碑體" panose="03000709000000000000" pitchFamily="65" charset="-12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用大響的鈸讚美他！用高聲的鈸讚美他！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凡有氣息的</a:t>
            </a: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都要讚美耶和華！你們要讚美耶和華！</a:t>
            </a:r>
            <a:r>
              <a:rPr kumimoji="0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(150:5-6)</a:t>
            </a:r>
            <a:endParaRPr kumimoji="0" lang="zh-TW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華康中圓體(P)" panose="020F0500000000000000" pitchFamily="34" charset="-120"/>
              <a:ea typeface="華康中圓體(P)" panose="020F0500000000000000" pitchFamily="34" charset="-12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zh-TW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華康中圓體(P)" panose="020F0500000000000000" pitchFamily="34" charset="-120"/>
              <a:ea typeface="華康中圓體(P)" panose="020F0500000000000000" pitchFamily="34" charset="-120"/>
              <a:cs typeface="+mn-cs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zh-TW" altLang="en-US" dirty="0">
              <a:solidFill>
                <a:schemeClr val="bg1"/>
              </a:solidFill>
              <a:latin typeface="華康中圓體(P)" panose="020F0500000000000000" pitchFamily="34" charset="-120"/>
              <a:ea typeface="華康中圓體(P)" panose="020F0500000000000000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57862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E5C0C9F-80DB-49D5-AB1C-3E6466D1BF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46" y="18256"/>
            <a:ext cx="10515600" cy="990738"/>
          </a:xfrm>
        </p:spPr>
        <p:txBody>
          <a:bodyPr/>
          <a:lstStyle/>
          <a:p>
            <a:r>
              <a:rPr lang="zh-TW" altLang="en-US" dirty="0">
                <a:solidFill>
                  <a:srgbClr val="FFFF00"/>
                </a:solidFill>
                <a:latin typeface="華康魏碑體" panose="03000709000000000000" pitchFamily="65" charset="-120"/>
                <a:ea typeface="華康魏碑體" panose="03000709000000000000" pitchFamily="65" charset="-120"/>
              </a:rPr>
              <a:t>詩篇的結構 </a:t>
            </a:r>
            <a:r>
              <a:rPr lang="en-US" altLang="zh-TW" dirty="0">
                <a:solidFill>
                  <a:srgbClr val="FFFF00"/>
                </a:solidFill>
                <a:latin typeface="華康魏碑體" panose="03000709000000000000" pitchFamily="65" charset="-120"/>
                <a:ea typeface="華康魏碑體" panose="03000709000000000000" pitchFamily="65" charset="-120"/>
              </a:rPr>
              <a:t>– </a:t>
            </a:r>
            <a:r>
              <a:rPr lang="zh-TW" altLang="en-US" dirty="0">
                <a:solidFill>
                  <a:srgbClr val="FFFF00"/>
                </a:solidFill>
                <a:latin typeface="華康魏碑體" panose="03000709000000000000" pitchFamily="65" charset="-120"/>
                <a:ea typeface="華康魏碑體" panose="03000709000000000000" pitchFamily="65" charset="-120"/>
              </a:rPr>
              <a:t>各卷中的詩組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15E3CAE-9462-45FB-A784-756377234E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2530" y="898634"/>
            <a:ext cx="11779469" cy="5959365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zh-TW" altLang="en-US" sz="4400" dirty="0">
                <a:solidFill>
                  <a:srgbClr val="FFFF00"/>
                </a:solidFill>
                <a:latin typeface="Times New Roman" panose="02020603050405020304" pitchFamily="18" charset="0"/>
                <a:ea typeface="華康魏碑體" panose="03000709000000000000" pitchFamily="65" charset="-120"/>
                <a:cs typeface="Times New Roman" panose="02020603050405020304" pitchFamily="18" charset="0"/>
              </a:rPr>
              <a:t>卷一 </a:t>
            </a:r>
            <a:r>
              <a:rPr lang="en-US" altLang="zh-TW" sz="4400" dirty="0">
                <a:solidFill>
                  <a:srgbClr val="FFFF00"/>
                </a:solidFill>
                <a:latin typeface="Times New Roman" panose="02020603050405020304" pitchFamily="18" charset="0"/>
                <a:ea typeface="華康魏碑體" panose="03000709000000000000" pitchFamily="65" charset="-120"/>
                <a:cs typeface="Times New Roman" panose="02020603050405020304" pitchFamily="18" charset="0"/>
              </a:rPr>
              <a:t>:</a:t>
            </a:r>
            <a:r>
              <a:rPr lang="zh-TW" altLang="en-US" sz="4400" dirty="0">
                <a:solidFill>
                  <a:srgbClr val="FFFF00"/>
                </a:solidFill>
                <a:latin typeface="Times New Roman" panose="02020603050405020304" pitchFamily="18" charset="0"/>
                <a:ea typeface="華康魏碑體" panose="03000709000000000000" pitchFamily="65" charset="-120"/>
                <a:cs typeface="Times New Roman" panose="02020603050405020304" pitchFamily="18" charset="0"/>
              </a:rPr>
              <a:t>  </a:t>
            </a:r>
            <a:r>
              <a:rPr lang="en-US" altLang="zh-TW" sz="4400" dirty="0">
                <a:solidFill>
                  <a:srgbClr val="FFFF00"/>
                </a:solidFill>
                <a:latin typeface="Times New Roman" panose="02020603050405020304" pitchFamily="18" charset="0"/>
                <a:ea typeface="華康魏碑體" panose="03000709000000000000" pitchFamily="65" charset="-120"/>
                <a:cs typeface="Times New Roman" panose="02020603050405020304" pitchFamily="18" charset="0"/>
              </a:rPr>
              <a:t>	</a:t>
            </a:r>
            <a:r>
              <a:rPr lang="en-US" altLang="zh-TW" sz="36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1 				</a:t>
            </a:r>
            <a:r>
              <a:rPr lang="zh-TW" altLang="en-US" sz="36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訓誨詩，序詩</a:t>
            </a:r>
            <a:endParaRPr lang="en-US" altLang="zh-TW" sz="3600" dirty="0">
              <a:solidFill>
                <a:schemeClr val="bg1"/>
              </a:solidFill>
              <a:latin typeface="Times New Roman" panose="02020603050405020304" pitchFamily="18" charset="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zh-TW" sz="36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		2				</a:t>
            </a:r>
            <a:r>
              <a:rPr lang="zh-TW" altLang="en-US" sz="36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君王詩</a:t>
            </a:r>
            <a:endParaRPr lang="en-US" altLang="zh-TW" sz="3600" dirty="0">
              <a:solidFill>
                <a:schemeClr val="bg1"/>
              </a:solidFill>
              <a:latin typeface="Times New Roman" panose="02020603050405020304" pitchFamily="18" charset="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zh-TW" sz="36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		3-41				</a:t>
            </a:r>
            <a:r>
              <a:rPr lang="zh-TW" altLang="en-US" sz="36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大衛詩組一</a:t>
            </a:r>
            <a:endParaRPr lang="en-US" altLang="zh-TW" sz="3600" dirty="0">
              <a:solidFill>
                <a:schemeClr val="bg1"/>
              </a:solidFill>
              <a:latin typeface="Times New Roman" panose="02020603050405020304" pitchFamily="18" charset="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altLang="zh-TW" dirty="0">
              <a:solidFill>
                <a:schemeClr val="bg1"/>
              </a:solidFill>
              <a:latin typeface="Times New Roman" panose="02020603050405020304" pitchFamily="18" charset="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TW" alt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華康魏碑體" panose="03000709000000000000" pitchFamily="65" charset="-120"/>
                <a:cs typeface="Times New Roman" panose="02020603050405020304" pitchFamily="18" charset="0"/>
              </a:rPr>
              <a:t>卷二 </a:t>
            </a:r>
            <a:r>
              <a:rPr kumimoji="0" lang="en-US" altLang="zh-TW" sz="44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華康魏碑體" panose="03000709000000000000" pitchFamily="65" charset="-120"/>
                <a:cs typeface="Times New Roman" panose="02020603050405020304" pitchFamily="18" charset="0"/>
              </a:rPr>
              <a:t>:</a:t>
            </a:r>
            <a:r>
              <a:rPr kumimoji="0" lang="zh-TW" alt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華康魏碑體" panose="03000709000000000000" pitchFamily="65" charset="-120"/>
                <a:cs typeface="Times New Roman" panose="02020603050405020304" pitchFamily="18" charset="0"/>
              </a:rPr>
              <a:t>  </a:t>
            </a:r>
            <a:r>
              <a:rPr kumimoji="0" lang="en-US" altLang="zh-TW" sz="44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華康魏碑體" panose="03000709000000000000" pitchFamily="65" charset="-120"/>
                <a:cs typeface="Times New Roman" panose="02020603050405020304" pitchFamily="18" charset="0"/>
              </a:rPr>
              <a:t>	</a:t>
            </a:r>
            <a:r>
              <a:rPr kumimoji="0" lang="en-US" altLang="zh-TW" sz="3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42-49			</a:t>
            </a:r>
            <a:r>
              <a:rPr kumimoji="0" lang="zh-TW" alt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可拉後裔詩組ㄧ</a:t>
            </a:r>
            <a:endParaRPr kumimoji="0" lang="en-US" altLang="zh-TW" sz="3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anose="02020603050405020304" pitchFamily="18" charset="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zh-TW" sz="3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		51-72			</a:t>
            </a:r>
            <a:r>
              <a:rPr kumimoji="0" lang="zh-TW" alt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大衛詩組二</a:t>
            </a:r>
            <a:endParaRPr kumimoji="0" lang="en-US" altLang="zh-TW" sz="3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anose="02020603050405020304" pitchFamily="18" charset="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altLang="zh-TW" sz="3600" dirty="0">
              <a:solidFill>
                <a:schemeClr val="bg1"/>
              </a:solidFill>
              <a:latin typeface="Times New Roman" panose="02020603050405020304" pitchFamily="18" charset="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TW" alt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華康魏碑體" panose="03000709000000000000" pitchFamily="65" charset="-120"/>
                <a:cs typeface="Times New Roman" panose="02020603050405020304" pitchFamily="18" charset="0"/>
              </a:rPr>
              <a:t>卷三 </a:t>
            </a:r>
            <a:r>
              <a:rPr kumimoji="0" lang="en-US" altLang="zh-TW" sz="44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華康魏碑體" panose="03000709000000000000" pitchFamily="65" charset="-120"/>
                <a:cs typeface="Times New Roman" panose="02020603050405020304" pitchFamily="18" charset="0"/>
              </a:rPr>
              <a:t>:</a:t>
            </a:r>
            <a:r>
              <a:rPr kumimoji="0" lang="zh-TW" alt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華康魏碑體" panose="03000709000000000000" pitchFamily="65" charset="-120"/>
                <a:cs typeface="Times New Roman" panose="02020603050405020304" pitchFamily="18" charset="0"/>
              </a:rPr>
              <a:t>  </a:t>
            </a:r>
            <a:r>
              <a:rPr kumimoji="0" lang="en-US" altLang="zh-TW" sz="44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華康魏碑體" panose="03000709000000000000" pitchFamily="65" charset="-120"/>
                <a:cs typeface="Times New Roman" panose="02020603050405020304" pitchFamily="18" charset="0"/>
              </a:rPr>
              <a:t>	</a:t>
            </a:r>
            <a:r>
              <a:rPr kumimoji="0" lang="en-US" altLang="zh-TW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50+73-83			</a:t>
            </a:r>
            <a:r>
              <a:rPr kumimoji="0" lang="zh-TW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亞薩詩組</a:t>
            </a:r>
            <a:r>
              <a:rPr kumimoji="0" lang="en-US" altLang="zh-TW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	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zh-TW" altLang="en-US" sz="3600" dirty="0">
                <a:solidFill>
                  <a:prstClr val="white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 </a:t>
            </a:r>
            <a:r>
              <a:rPr kumimoji="0" lang="en-US" altLang="zh-TW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	</a:t>
            </a:r>
            <a:r>
              <a:rPr kumimoji="0" lang="zh-TW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      </a:t>
            </a:r>
            <a:r>
              <a:rPr kumimoji="0" lang="en-US" altLang="zh-TW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	</a:t>
            </a:r>
            <a:r>
              <a:rPr lang="en-US" altLang="zh-TW" sz="3600" dirty="0">
                <a:solidFill>
                  <a:prstClr val="white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84-88(-86)		</a:t>
            </a:r>
            <a:r>
              <a:rPr kumimoji="0" lang="zh-TW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可拉後裔詩組二</a:t>
            </a:r>
            <a:endParaRPr kumimoji="0" lang="en-US" altLang="zh-TW" sz="3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TW" sz="3600" dirty="0">
                <a:solidFill>
                  <a:prstClr val="white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						</a:t>
            </a:r>
            <a:r>
              <a:rPr lang="en-US" altLang="zh-TW" dirty="0">
                <a:solidFill>
                  <a:prstClr val="white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(86</a:t>
            </a:r>
            <a:r>
              <a:rPr lang="zh-TW" altLang="en-US" dirty="0">
                <a:solidFill>
                  <a:prstClr val="white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 大衛，</a:t>
            </a:r>
            <a:r>
              <a:rPr lang="en-US" altLang="zh-TW" dirty="0">
                <a:solidFill>
                  <a:prstClr val="white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88</a:t>
            </a:r>
            <a:r>
              <a:rPr lang="zh-TW" altLang="en-US" dirty="0">
                <a:solidFill>
                  <a:prstClr val="white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 希幔，</a:t>
            </a:r>
            <a:r>
              <a:rPr lang="en-US" altLang="zh-TW" dirty="0">
                <a:solidFill>
                  <a:prstClr val="white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89</a:t>
            </a:r>
            <a:r>
              <a:rPr lang="zh-TW" altLang="en-US" dirty="0">
                <a:solidFill>
                  <a:prstClr val="white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 以探</a:t>
            </a:r>
            <a:r>
              <a:rPr lang="en-US" altLang="zh-TW" dirty="0">
                <a:solidFill>
                  <a:prstClr val="white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)</a:t>
            </a:r>
            <a:endParaRPr kumimoji="0" lang="en-US" altLang="zh-TW" sz="3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altLang="zh-TW" sz="3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altLang="zh-TW" sz="3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華康中圓體(P)" panose="020F0500000000000000" pitchFamily="34" charset="-12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zh-TW" altLang="en-US" dirty="0">
              <a:solidFill>
                <a:schemeClr val="bg1"/>
              </a:solidFill>
              <a:latin typeface="華康中圓體(P)" panose="020F0500000000000000" pitchFamily="34" charset="-120"/>
              <a:ea typeface="華康中圓體(P)" panose="020F0500000000000000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640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E5C0C9F-80DB-49D5-AB1C-3E6466D1BF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46" y="18256"/>
            <a:ext cx="10515600" cy="990738"/>
          </a:xfrm>
        </p:spPr>
        <p:txBody>
          <a:bodyPr/>
          <a:lstStyle/>
          <a:p>
            <a:r>
              <a:rPr lang="zh-TW" altLang="en-US" dirty="0">
                <a:solidFill>
                  <a:srgbClr val="FFFF00"/>
                </a:solidFill>
                <a:latin typeface="華康魏碑體" panose="03000709000000000000" pitchFamily="65" charset="-120"/>
                <a:ea typeface="華康魏碑體" panose="03000709000000000000" pitchFamily="65" charset="-120"/>
              </a:rPr>
              <a:t>詩篇的結構 </a:t>
            </a:r>
            <a:r>
              <a:rPr lang="en-US" altLang="zh-TW" dirty="0">
                <a:solidFill>
                  <a:srgbClr val="FFFF00"/>
                </a:solidFill>
                <a:latin typeface="華康魏碑體" panose="03000709000000000000" pitchFamily="65" charset="-120"/>
                <a:ea typeface="華康魏碑體" panose="03000709000000000000" pitchFamily="65" charset="-120"/>
              </a:rPr>
              <a:t>– </a:t>
            </a:r>
            <a:r>
              <a:rPr lang="zh-TW" altLang="en-US" dirty="0">
                <a:solidFill>
                  <a:srgbClr val="FFFF00"/>
                </a:solidFill>
                <a:latin typeface="華康魏碑體" panose="03000709000000000000" pitchFamily="65" charset="-120"/>
                <a:ea typeface="華康魏碑體" panose="03000709000000000000" pitchFamily="65" charset="-120"/>
              </a:rPr>
              <a:t>各卷中的詩組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15E3CAE-9462-45FB-A784-756377234E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2530" y="898634"/>
            <a:ext cx="11779469" cy="594111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zh-TW" altLang="en-US" sz="4400" dirty="0">
                <a:solidFill>
                  <a:srgbClr val="FFFF00"/>
                </a:solidFill>
                <a:latin typeface="Times New Roman" panose="02020603050405020304" pitchFamily="18" charset="0"/>
                <a:ea typeface="華康魏碑體" panose="03000709000000000000" pitchFamily="65" charset="-120"/>
                <a:cs typeface="Times New Roman" panose="02020603050405020304" pitchFamily="18" charset="0"/>
              </a:rPr>
              <a:t>卷四 </a:t>
            </a:r>
            <a:r>
              <a:rPr lang="en-US" altLang="zh-TW" sz="4400" dirty="0">
                <a:solidFill>
                  <a:srgbClr val="FFFF00"/>
                </a:solidFill>
                <a:latin typeface="Times New Roman" panose="02020603050405020304" pitchFamily="18" charset="0"/>
                <a:ea typeface="華康魏碑體" panose="03000709000000000000" pitchFamily="65" charset="-120"/>
                <a:cs typeface="Times New Roman" panose="02020603050405020304" pitchFamily="18" charset="0"/>
              </a:rPr>
              <a:t>:</a:t>
            </a:r>
            <a:r>
              <a:rPr lang="zh-TW" altLang="en-US" sz="4400" dirty="0">
                <a:solidFill>
                  <a:srgbClr val="FFFF00"/>
                </a:solidFill>
                <a:latin typeface="Times New Roman" panose="02020603050405020304" pitchFamily="18" charset="0"/>
                <a:ea typeface="華康魏碑體" panose="03000709000000000000" pitchFamily="65" charset="-120"/>
                <a:cs typeface="Times New Roman" panose="02020603050405020304" pitchFamily="18" charset="0"/>
              </a:rPr>
              <a:t>  </a:t>
            </a:r>
            <a:r>
              <a:rPr lang="en-US" altLang="zh-TW" sz="4400" dirty="0">
                <a:solidFill>
                  <a:srgbClr val="FFFF00"/>
                </a:solidFill>
                <a:latin typeface="Times New Roman" panose="02020603050405020304" pitchFamily="18" charset="0"/>
                <a:ea typeface="華康魏碑體" panose="03000709000000000000" pitchFamily="65" charset="-120"/>
                <a:cs typeface="Times New Roman" panose="02020603050405020304" pitchFamily="18" charset="0"/>
              </a:rPr>
              <a:t>	</a:t>
            </a:r>
            <a:r>
              <a:rPr lang="en-US" altLang="zh-TW" sz="36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93-99(-94) 		Yahweh </a:t>
            </a:r>
            <a:r>
              <a:rPr lang="zh-TW" altLang="en-US" sz="36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是王</a:t>
            </a:r>
            <a:endParaRPr lang="en-US" altLang="zh-TW" sz="3600" dirty="0">
              <a:solidFill>
                <a:schemeClr val="bg1"/>
              </a:solidFill>
              <a:latin typeface="Times New Roman" panose="02020603050405020304" pitchFamily="18" charset="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zh-TW" sz="36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						</a:t>
            </a:r>
            <a:r>
              <a:rPr lang="en-US" altLang="zh-TW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(90</a:t>
            </a:r>
            <a:r>
              <a:rPr lang="zh-TW" altLang="en-US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 摩西，</a:t>
            </a:r>
            <a:r>
              <a:rPr lang="en-US" altLang="zh-TW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101,103 </a:t>
            </a:r>
            <a:r>
              <a:rPr lang="zh-TW" altLang="en-US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大衛，</a:t>
            </a:r>
            <a:r>
              <a:rPr lang="en-US" altLang="zh-TW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91,92,94 </a:t>
            </a:r>
            <a:r>
              <a:rPr lang="zh-TW" altLang="en-US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無名</a:t>
            </a:r>
            <a:r>
              <a:rPr lang="en-US" altLang="zh-TW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zh-TW" sz="36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		103-107			</a:t>
            </a:r>
            <a:r>
              <a:rPr lang="zh-TW" altLang="en-US" sz="36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讚美詩組 </a:t>
            </a:r>
            <a:r>
              <a:rPr lang="en-US" altLang="zh-TW" sz="30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(100,102 </a:t>
            </a:r>
            <a:r>
              <a:rPr lang="zh-TW" altLang="en-US" sz="30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無名</a:t>
            </a:r>
            <a:r>
              <a:rPr lang="en-US" altLang="zh-TW" sz="30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)</a:t>
            </a:r>
            <a:endParaRPr lang="en-US" altLang="zh-TW" sz="3600" dirty="0">
              <a:solidFill>
                <a:schemeClr val="bg1"/>
              </a:solidFill>
              <a:latin typeface="Times New Roman" panose="02020603050405020304" pitchFamily="18" charset="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zh-TW" sz="3600" dirty="0">
                <a:solidFill>
                  <a:schemeClr val="bg1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		</a:t>
            </a:r>
            <a:endParaRPr lang="en-US" altLang="zh-TW" dirty="0">
              <a:solidFill>
                <a:schemeClr val="bg1"/>
              </a:solidFill>
              <a:latin typeface="Times New Roman" panose="02020603050405020304" pitchFamily="18" charset="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TW" alt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華康魏碑體" panose="03000709000000000000" pitchFamily="65" charset="-120"/>
                <a:cs typeface="Times New Roman" panose="02020603050405020304" pitchFamily="18" charset="0"/>
              </a:rPr>
              <a:t>卷五 </a:t>
            </a:r>
            <a:r>
              <a:rPr kumimoji="0" lang="en-US" altLang="zh-TW" sz="44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華康魏碑體" panose="03000709000000000000" pitchFamily="65" charset="-120"/>
                <a:cs typeface="Times New Roman" panose="02020603050405020304" pitchFamily="18" charset="0"/>
              </a:rPr>
              <a:t>:</a:t>
            </a:r>
            <a:r>
              <a:rPr kumimoji="0" lang="zh-TW" alt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華康魏碑體" panose="03000709000000000000" pitchFamily="65" charset="-120"/>
                <a:cs typeface="Times New Roman" panose="02020603050405020304" pitchFamily="18" charset="0"/>
              </a:rPr>
              <a:t>  </a:t>
            </a:r>
            <a:r>
              <a:rPr kumimoji="0" lang="en-US" altLang="zh-TW" sz="44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華康魏碑體" panose="03000709000000000000" pitchFamily="65" charset="-120"/>
                <a:cs typeface="Times New Roman" panose="02020603050405020304" pitchFamily="18" charset="0"/>
              </a:rPr>
              <a:t>					</a:t>
            </a:r>
            <a:r>
              <a:rPr kumimoji="0" lang="en-US" altLang="zh-TW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(108-110</a:t>
            </a:r>
            <a:r>
              <a:rPr kumimoji="0" lang="zh-TW" altLang="en-US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大衛</a:t>
            </a:r>
            <a:r>
              <a:rPr kumimoji="0" lang="en-US" altLang="zh-TW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, 111,112 </a:t>
            </a:r>
            <a:r>
              <a:rPr kumimoji="0" lang="zh-TW" altLang="en-US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無名</a:t>
            </a:r>
            <a:r>
              <a:rPr kumimoji="0" lang="en-US" altLang="zh-TW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)</a:t>
            </a:r>
            <a:r>
              <a:rPr kumimoji="0" lang="en-US" altLang="zh-TW" sz="44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	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kumimoji="0" lang="en-US" altLang="zh-TW" sz="3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		</a:t>
            </a:r>
            <a:r>
              <a:rPr kumimoji="0" lang="en-US" altLang="zh-TW" sz="3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113-118</a:t>
            </a:r>
            <a:r>
              <a:rPr kumimoji="0" lang="en-US" altLang="zh-TW" sz="3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			</a:t>
            </a:r>
            <a:r>
              <a:rPr lang="en-US" altLang="zh-TW" sz="3600" dirty="0">
                <a:solidFill>
                  <a:schemeClr val="bg1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Halleluyah </a:t>
            </a:r>
            <a:r>
              <a:rPr kumimoji="0" lang="en-US" altLang="zh-TW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(</a:t>
            </a:r>
            <a:r>
              <a:rPr kumimoji="0" lang="zh-TW" altLang="en-US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節期詩，</a:t>
            </a:r>
            <a:r>
              <a:rPr kumimoji="0" lang="en-US" altLang="zh-TW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119</a:t>
            </a:r>
            <a:r>
              <a:rPr kumimoji="0" lang="zh-TW" altLang="en-US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 無名</a:t>
            </a:r>
            <a:r>
              <a:rPr kumimoji="0" lang="en-US" altLang="zh-TW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)</a:t>
            </a:r>
            <a:r>
              <a:rPr kumimoji="0" lang="en-US" altLang="zh-TW" sz="3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			</a:t>
            </a:r>
            <a:r>
              <a:rPr kumimoji="0" lang="en-US" altLang="zh-TW" sz="3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120-134			</a:t>
            </a:r>
            <a:r>
              <a:rPr kumimoji="0" lang="zh-TW" alt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上行詩組</a:t>
            </a:r>
            <a:endParaRPr kumimoji="0" lang="en-US" altLang="zh-TW" sz="3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anose="02020603050405020304" pitchFamily="18" charset="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zh-TW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						(122,123,131,133</a:t>
            </a:r>
            <a:r>
              <a:rPr kumimoji="0" lang="zh-TW" altLang="en-US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大衛，</a:t>
            </a:r>
            <a:r>
              <a:rPr kumimoji="0" lang="en-US" altLang="zh-TW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127</a:t>
            </a:r>
            <a:r>
              <a:rPr kumimoji="0" lang="zh-TW" altLang="en-US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所羅門</a:t>
            </a:r>
            <a:r>
              <a:rPr kumimoji="0" lang="en-US" altLang="zh-TW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TW" sz="3600" noProof="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		138-145</a:t>
            </a:r>
            <a:r>
              <a:rPr kumimoji="0" lang="en-US" altLang="zh-TW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			</a:t>
            </a:r>
            <a:r>
              <a:rPr kumimoji="0" lang="zh-TW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大衛詩組三 </a:t>
            </a:r>
            <a:r>
              <a:rPr kumimoji="0" lang="en-US" altLang="zh-TW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(135-137</a:t>
            </a:r>
            <a:r>
              <a:rPr kumimoji="0" lang="zh-TW" altLang="en-US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無名</a:t>
            </a:r>
            <a:r>
              <a:rPr kumimoji="0" lang="en-US" altLang="zh-TW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zh-TW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		146</a:t>
            </a:r>
            <a:r>
              <a:rPr lang="en-US" altLang="zh-TW" sz="3600" dirty="0">
                <a:solidFill>
                  <a:prstClr val="white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-150			</a:t>
            </a:r>
            <a:r>
              <a:rPr kumimoji="0" lang="zh-TW" altLang="en-US" sz="36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讚美詩</a:t>
            </a:r>
            <a:r>
              <a:rPr kumimoji="0" lang="zh-TW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組</a:t>
            </a:r>
            <a:endParaRPr kumimoji="0" lang="en-US" altLang="zh-TW" sz="3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altLang="zh-TW" sz="3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華康中圓體(P)" panose="020F0500000000000000" pitchFamily="34" charset="-12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zh-TW" altLang="en-US" dirty="0">
              <a:solidFill>
                <a:schemeClr val="bg1"/>
              </a:solidFill>
              <a:latin typeface="華康中圓體(P)" panose="020F0500000000000000" pitchFamily="34" charset="-120"/>
              <a:ea typeface="華康中圓體(P)" panose="020F0500000000000000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12010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78EB14E7-3196-46B2-871B-7807CC3377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1076" y="167148"/>
            <a:ext cx="12077234" cy="6233652"/>
          </a:xfrm>
        </p:spPr>
        <p:txBody>
          <a:bodyPr>
            <a:normAutofit/>
          </a:bodyPr>
          <a:lstStyle/>
          <a:p>
            <a:pPr marL="304800" indent="304800" algn="l"/>
            <a:r>
              <a:rPr lang="zh-TW" altLang="zh-TW" sz="3600" kern="100" dirty="0">
                <a:solidFill>
                  <a:srgbClr val="FFFF00"/>
                </a:solidFill>
                <a:effectLst/>
                <a:latin typeface="華康魏碑體" panose="03000709000000000000" pitchFamily="65" charset="-120"/>
                <a:ea typeface="華康魏碑體" panose="03000709000000000000" pitchFamily="65" charset="-120"/>
                <a:cs typeface="Times New Roman" panose="02020603050405020304" pitchFamily="18" charset="0"/>
              </a:rPr>
              <a:t>詩篇的七種類型</a:t>
            </a:r>
            <a:r>
              <a:rPr lang="en-US" altLang="zh-TW" sz="3600" kern="100" dirty="0">
                <a:solidFill>
                  <a:srgbClr val="FFFF00"/>
                </a:solidFill>
                <a:effectLst/>
                <a:latin typeface="華康魏碑體" panose="03000709000000000000" pitchFamily="65" charset="-120"/>
                <a:ea typeface="華康魏碑體" panose="03000709000000000000" pitchFamily="65" charset="-120"/>
                <a:cs typeface="Times New Roman" panose="02020603050405020304" pitchFamily="18" charset="0"/>
              </a:rPr>
              <a:t>:</a:t>
            </a:r>
            <a:endParaRPr lang="zh-TW" altLang="zh-TW" sz="3600" kern="100" dirty="0">
              <a:solidFill>
                <a:srgbClr val="FFFF00"/>
              </a:solidFill>
              <a:effectLst/>
              <a:latin typeface="華康魏碑體" panose="03000709000000000000" pitchFamily="65" charset="-120"/>
              <a:ea typeface="華康魏碑體" panose="03000709000000000000" pitchFamily="65" charset="-120"/>
              <a:cs typeface="Times New Roman" panose="02020603050405020304" pitchFamily="18" charset="0"/>
            </a:endParaRPr>
          </a:p>
          <a:p>
            <a:pPr algn="l"/>
            <a:r>
              <a:rPr lang="en-US" altLang="zh-TW" sz="2800" kern="100" dirty="0">
                <a:solidFill>
                  <a:schemeClr val="bg1"/>
                </a:solidFill>
                <a:effectLst/>
                <a:latin typeface="新細明體" panose="02020500000000000000" pitchFamily="18" charset="-120"/>
                <a:ea typeface="新細明體" panose="02020500000000000000" pitchFamily="18" charset="-120"/>
                <a:cs typeface="Times New Roman" panose="02020603050405020304" pitchFamily="18" charset="0"/>
              </a:rPr>
              <a:t>		</a:t>
            </a:r>
          </a:p>
          <a:p>
            <a:pPr algn="l"/>
            <a:r>
              <a:rPr lang="en-US" altLang="zh-TW" sz="3200" kern="100" dirty="0">
                <a:solidFill>
                  <a:schemeClr val="bg1"/>
                </a:solidFill>
                <a:latin typeface="新細明體" panose="02020500000000000000" pitchFamily="18" charset="-120"/>
                <a:ea typeface="新細明體" panose="02020500000000000000" pitchFamily="18" charset="-120"/>
                <a:cs typeface="Times New Roman" panose="02020603050405020304" pitchFamily="18" charset="0"/>
              </a:rPr>
              <a:t>	</a:t>
            </a:r>
            <a:r>
              <a:rPr lang="en-US" altLang="zh-TW" sz="3200" kern="100" dirty="0">
                <a:solidFill>
                  <a:schemeClr val="bg1"/>
                </a:solidFill>
                <a:effectLst/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a. </a:t>
            </a:r>
            <a:r>
              <a:rPr lang="zh-TW" altLang="zh-TW" sz="3200" kern="100" dirty="0">
                <a:solidFill>
                  <a:schemeClr val="bg1"/>
                </a:solidFill>
                <a:effectLst/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讚美詩</a:t>
            </a:r>
            <a:r>
              <a:rPr lang="en-US" altLang="zh-TW" sz="3200" kern="100" dirty="0">
                <a:solidFill>
                  <a:schemeClr val="bg1"/>
                </a:solidFill>
                <a:effectLst/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, </a:t>
            </a:r>
            <a:r>
              <a:rPr lang="zh-TW" altLang="zh-TW" sz="3200" kern="100" dirty="0">
                <a:solidFill>
                  <a:schemeClr val="bg1"/>
                </a:solidFill>
                <a:effectLst/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聖日時在聖殿吟唱</a:t>
            </a:r>
          </a:p>
          <a:p>
            <a:pPr algn="l"/>
            <a:r>
              <a:rPr lang="en-US" altLang="zh-TW" sz="3200" kern="100" dirty="0">
                <a:solidFill>
                  <a:schemeClr val="bg1"/>
                </a:solidFill>
                <a:effectLst/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	</a:t>
            </a:r>
            <a:r>
              <a:rPr lang="en-US" altLang="zh-TW" sz="3200" kern="100" dirty="0"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b. </a:t>
            </a:r>
            <a:r>
              <a:rPr lang="zh-TW" altLang="zh-TW" sz="3200" kern="100" dirty="0"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團體哀歌</a:t>
            </a:r>
            <a:r>
              <a:rPr lang="en-US" altLang="zh-TW" sz="3200" kern="100" dirty="0"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, </a:t>
            </a:r>
            <a:r>
              <a:rPr lang="zh-TW" altLang="zh-TW" sz="3200" kern="100" dirty="0"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當百姓遭災禍時唱</a:t>
            </a:r>
          </a:p>
          <a:p>
            <a:pPr algn="l"/>
            <a:r>
              <a:rPr lang="en-US" altLang="zh-TW" sz="3200" kern="100" dirty="0">
                <a:solidFill>
                  <a:schemeClr val="bg1"/>
                </a:solidFill>
                <a:effectLst/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	c. </a:t>
            </a:r>
            <a:r>
              <a:rPr lang="zh-TW" altLang="zh-TW" sz="3200" kern="100" dirty="0">
                <a:solidFill>
                  <a:schemeClr val="bg1"/>
                </a:solidFill>
                <a:effectLst/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個人詩歌</a:t>
            </a:r>
            <a:r>
              <a:rPr lang="en-US" altLang="zh-TW" sz="3200" kern="100" dirty="0">
                <a:solidFill>
                  <a:schemeClr val="bg1"/>
                </a:solidFill>
                <a:effectLst/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, </a:t>
            </a:r>
            <a:r>
              <a:rPr lang="zh-TW" altLang="zh-TW" sz="3200" kern="100" dirty="0">
                <a:solidFill>
                  <a:schemeClr val="bg1"/>
                </a:solidFill>
                <a:effectLst/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一些虔誠人唱</a:t>
            </a:r>
          </a:p>
          <a:p>
            <a:pPr algn="l"/>
            <a:r>
              <a:rPr lang="en-US" altLang="zh-TW" sz="3200" kern="100" dirty="0">
                <a:solidFill>
                  <a:schemeClr val="bg1"/>
                </a:solidFill>
                <a:effectLst/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	</a:t>
            </a:r>
            <a:r>
              <a:rPr lang="en-US" altLang="zh-TW" sz="3200" kern="100" dirty="0"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d. </a:t>
            </a:r>
            <a:r>
              <a:rPr lang="zh-TW" altLang="zh-TW" sz="3200" kern="100" dirty="0"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感恩祭詩歌</a:t>
            </a:r>
            <a:r>
              <a:rPr lang="en-US" altLang="zh-TW" sz="3200" kern="100" dirty="0"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, </a:t>
            </a:r>
            <a:r>
              <a:rPr lang="zh-TW" altLang="zh-TW" sz="3200" kern="100" dirty="0"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當人從大災難得救時唱</a:t>
            </a:r>
            <a:r>
              <a:rPr lang="en-US" altLang="zh-TW" sz="3200" kern="100" dirty="0"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, </a:t>
            </a:r>
            <a:r>
              <a:rPr lang="zh-TW" altLang="zh-TW" sz="3200" kern="100" dirty="0"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並伴有感恩祭</a:t>
            </a:r>
          </a:p>
          <a:p>
            <a:pPr algn="l"/>
            <a:r>
              <a:rPr lang="en-US" altLang="zh-TW" sz="3200" kern="100" dirty="0">
                <a:solidFill>
                  <a:schemeClr val="bg1"/>
                </a:solidFill>
                <a:effectLst/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	e. </a:t>
            </a:r>
            <a:r>
              <a:rPr lang="zh-TW" altLang="zh-TW" sz="3200" kern="100" dirty="0">
                <a:solidFill>
                  <a:schemeClr val="bg1"/>
                </a:solidFill>
                <a:effectLst/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朝聖詩</a:t>
            </a:r>
            <a:r>
              <a:rPr lang="en-US" altLang="zh-TW" sz="3200" kern="100" dirty="0">
                <a:solidFill>
                  <a:schemeClr val="bg1"/>
                </a:solidFill>
                <a:effectLst/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, </a:t>
            </a:r>
            <a:r>
              <a:rPr lang="zh-TW" altLang="zh-TW" sz="3200" kern="100" dirty="0">
                <a:solidFill>
                  <a:schemeClr val="bg1"/>
                </a:solidFill>
                <a:effectLst/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進入敬拜處所所唱的</a:t>
            </a:r>
          </a:p>
          <a:p>
            <a:pPr algn="l"/>
            <a:r>
              <a:rPr lang="en-US" altLang="zh-TW" sz="3200" kern="100" dirty="0">
                <a:solidFill>
                  <a:schemeClr val="bg1"/>
                </a:solidFill>
                <a:effectLst/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	</a:t>
            </a:r>
            <a:r>
              <a:rPr lang="en-US" altLang="zh-TW" sz="3200" kern="100" dirty="0"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f. </a:t>
            </a:r>
            <a:r>
              <a:rPr lang="zh-TW" altLang="zh-TW" sz="3200" kern="100" dirty="0"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王室詩</a:t>
            </a:r>
            <a:r>
              <a:rPr lang="en-US" altLang="zh-TW" sz="3200" kern="100" dirty="0"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, </a:t>
            </a:r>
            <a:r>
              <a:rPr lang="zh-TW" altLang="zh-TW" sz="3200" kern="100" dirty="0"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為尊崇君王而唱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496872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78EB14E7-3196-46B2-871B-7807CC3377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67148"/>
            <a:ext cx="12408310" cy="6233652"/>
          </a:xfrm>
        </p:spPr>
        <p:txBody>
          <a:bodyPr>
            <a:normAutofit/>
          </a:bodyPr>
          <a:lstStyle/>
          <a:p>
            <a:pPr marL="304800" indent="304800" algn="l"/>
            <a:r>
              <a:rPr lang="zh-TW" altLang="zh-TW" sz="4400" kern="100" dirty="0">
                <a:solidFill>
                  <a:srgbClr val="FFFF00"/>
                </a:solidFill>
                <a:effectLst/>
                <a:latin typeface="華康魏碑體" panose="03000709000000000000" pitchFamily="65" charset="-120"/>
                <a:ea typeface="華康魏碑體" panose="03000709000000000000" pitchFamily="65" charset="-120"/>
                <a:cs typeface="Times New Roman" panose="02020603050405020304" pitchFamily="18" charset="0"/>
              </a:rPr>
              <a:t>詩篇的</a:t>
            </a:r>
            <a:r>
              <a:rPr lang="zh-TW" altLang="en-US" sz="4400" kern="100" dirty="0">
                <a:solidFill>
                  <a:srgbClr val="FFFF00"/>
                </a:solidFill>
                <a:effectLst/>
                <a:latin typeface="華康魏碑體" panose="03000709000000000000" pitchFamily="65" charset="-120"/>
                <a:ea typeface="華康魏碑體" panose="03000709000000000000" pitchFamily="65" charset="-120"/>
                <a:cs typeface="Times New Roman" panose="02020603050405020304" pitchFamily="18" charset="0"/>
              </a:rPr>
              <a:t>分類</a:t>
            </a:r>
            <a:r>
              <a:rPr lang="en-US" altLang="zh-TW" sz="4400" kern="100" dirty="0">
                <a:solidFill>
                  <a:srgbClr val="FFFF00"/>
                </a:solidFill>
                <a:effectLst/>
                <a:latin typeface="華康魏碑體" panose="03000709000000000000" pitchFamily="65" charset="-120"/>
                <a:ea typeface="華康魏碑體" panose="03000709000000000000" pitchFamily="65" charset="-120"/>
                <a:cs typeface="Times New Roman" panose="02020603050405020304" pitchFamily="18" charset="0"/>
              </a:rPr>
              <a:t>:</a:t>
            </a:r>
            <a:r>
              <a:rPr lang="en-US" altLang="zh-TW" sz="2800" kern="100" dirty="0">
                <a:solidFill>
                  <a:schemeClr val="bg1"/>
                </a:solidFill>
                <a:effectLst/>
                <a:latin typeface="新細明體" panose="02020500000000000000" pitchFamily="18" charset="-120"/>
                <a:ea typeface="新細明體" panose="02020500000000000000" pitchFamily="18" charset="-120"/>
                <a:cs typeface="Times New Roman" panose="02020603050405020304" pitchFamily="18" charset="0"/>
              </a:rPr>
              <a:t>	</a:t>
            </a:r>
          </a:p>
          <a:p>
            <a:pPr marL="742950" indent="-742950" algn="l">
              <a:buAutoNum type="ea1ChtPeriod"/>
            </a:pPr>
            <a:r>
              <a:rPr lang="zh-TW" altLang="en-US" sz="36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妥拉詩</a:t>
            </a:r>
            <a:r>
              <a:rPr lang="en-US" altLang="zh-TW" sz="32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	</a:t>
            </a:r>
            <a:r>
              <a:rPr lang="en-US" altLang="zh-TW" sz="2800" kern="100" dirty="0"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1, 19:7-14, 119</a:t>
            </a:r>
          </a:p>
          <a:p>
            <a:pPr algn="l"/>
            <a:r>
              <a:rPr lang="en-US" altLang="zh-TW" sz="3200" kern="1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       </a:t>
            </a:r>
            <a:r>
              <a:rPr lang="zh-TW" altLang="en-US" sz="3600" kern="1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智慧詩</a:t>
            </a:r>
            <a:r>
              <a:rPr lang="en-US" altLang="zh-TW" sz="3600" kern="1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	</a:t>
            </a:r>
            <a:r>
              <a:rPr lang="en-US" altLang="zh-TW" sz="3200" kern="1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36,37,49,73,78,112,127,128,133 (</a:t>
            </a:r>
            <a:r>
              <a:rPr lang="zh-TW" altLang="en-US" sz="3200" kern="1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分辨善惡</a:t>
            </a:r>
            <a:r>
              <a:rPr lang="en-US" altLang="zh-TW" sz="3200" kern="1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)</a:t>
            </a:r>
          </a:p>
          <a:p>
            <a:pPr algn="l"/>
            <a:r>
              <a:rPr lang="zh-TW" altLang="en-US" sz="3600" kern="1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      信靠詩</a:t>
            </a:r>
            <a:r>
              <a:rPr lang="en-US" altLang="zh-TW" sz="3600" kern="1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	</a:t>
            </a:r>
            <a:r>
              <a:rPr lang="en-US" altLang="zh-TW" sz="3200" kern="1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11,16,23,27:1-6,62,63,91,121,125,131</a:t>
            </a:r>
            <a:r>
              <a:rPr lang="zh-TW" altLang="en-US" sz="3200" kern="1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3200" kern="1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(</a:t>
            </a:r>
            <a:r>
              <a:rPr lang="zh-TW" altLang="en-US" sz="3200" kern="1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堅持自己信仰</a:t>
            </a:r>
            <a:r>
              <a:rPr lang="en-US" altLang="zh-TW" sz="3200" kern="1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)</a:t>
            </a:r>
          </a:p>
          <a:p>
            <a:pPr algn="l"/>
            <a:endParaRPr lang="en-US" altLang="zh-TW" sz="3200" kern="100" dirty="0">
              <a:solidFill>
                <a:schemeClr val="bg1"/>
              </a:solidFill>
              <a:latin typeface="Times New Roman" panose="02020603050405020304" pitchFamily="18" charset="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  <a:p>
            <a:pPr marL="720000" algn="l">
              <a:lnSpc>
                <a:spcPct val="110000"/>
              </a:lnSpc>
              <a:spcBef>
                <a:spcPts val="0"/>
              </a:spcBef>
            </a:pPr>
            <a:r>
              <a:rPr lang="zh-TW" altLang="en-US" sz="3000" dirty="0">
                <a:solidFill>
                  <a:schemeClr val="bg1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</a:rPr>
              <a:t>耶和華的律法全備，能甦醒人心；</a:t>
            </a:r>
            <a:endParaRPr lang="en-US" altLang="zh-TW" sz="3000" dirty="0">
              <a:solidFill>
                <a:schemeClr val="bg1"/>
              </a:solidFill>
              <a:latin typeface="華康中圓體(P)" panose="020F0500000000000000" pitchFamily="34" charset="-120"/>
              <a:ea typeface="華康中圓體(P)" panose="020F0500000000000000" pitchFamily="34" charset="-120"/>
            </a:endParaRPr>
          </a:p>
          <a:p>
            <a:pPr marL="720000" algn="l">
              <a:lnSpc>
                <a:spcPct val="110000"/>
              </a:lnSpc>
              <a:spcBef>
                <a:spcPts val="0"/>
              </a:spcBef>
            </a:pPr>
            <a:r>
              <a:rPr lang="zh-TW" altLang="en-US" sz="3000" dirty="0">
                <a:solidFill>
                  <a:schemeClr val="bg1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</a:rPr>
              <a:t>耶和華的法度確定，能使愚人有智慧。</a:t>
            </a:r>
            <a:endParaRPr lang="en-US" altLang="zh-TW" sz="3000" dirty="0">
              <a:solidFill>
                <a:schemeClr val="bg1"/>
              </a:solidFill>
              <a:latin typeface="華康中圓體(P)" panose="020F0500000000000000" pitchFamily="34" charset="-120"/>
              <a:ea typeface="華康中圓體(P)" panose="020F0500000000000000" pitchFamily="34" charset="-120"/>
            </a:endParaRPr>
          </a:p>
          <a:p>
            <a:pPr marL="720000" algn="l">
              <a:lnSpc>
                <a:spcPct val="110000"/>
              </a:lnSpc>
              <a:spcBef>
                <a:spcPts val="0"/>
              </a:spcBef>
            </a:pPr>
            <a:r>
              <a:rPr lang="zh-TW" altLang="en-US" sz="3000" dirty="0">
                <a:solidFill>
                  <a:schemeClr val="bg1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</a:rPr>
              <a:t>耶和華的訓詞正直，能快活人的心；</a:t>
            </a:r>
            <a:endParaRPr lang="en-US" altLang="zh-TW" sz="3000" dirty="0">
              <a:solidFill>
                <a:schemeClr val="bg1"/>
              </a:solidFill>
              <a:latin typeface="華康中圓體(P)" panose="020F0500000000000000" pitchFamily="34" charset="-120"/>
              <a:ea typeface="華康中圓體(P)" panose="020F0500000000000000" pitchFamily="34" charset="-120"/>
            </a:endParaRPr>
          </a:p>
          <a:p>
            <a:pPr marL="720000" algn="l">
              <a:lnSpc>
                <a:spcPct val="110000"/>
              </a:lnSpc>
              <a:spcBef>
                <a:spcPts val="0"/>
              </a:spcBef>
            </a:pPr>
            <a:r>
              <a:rPr lang="zh-TW" altLang="en-US" sz="3000" dirty="0">
                <a:solidFill>
                  <a:schemeClr val="bg1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</a:rPr>
              <a:t>耶和華的命令清潔，能明亮人的眼目。</a:t>
            </a:r>
          </a:p>
          <a:p>
            <a:pPr marL="720000" algn="l">
              <a:lnSpc>
                <a:spcPct val="110000"/>
              </a:lnSpc>
              <a:spcBef>
                <a:spcPts val="0"/>
              </a:spcBef>
            </a:pPr>
            <a:r>
              <a:rPr lang="zh-TW" altLang="en-US" sz="3000" dirty="0">
                <a:solidFill>
                  <a:schemeClr val="bg1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</a:rPr>
              <a:t>耶和華的道理潔淨，存到永遠；</a:t>
            </a:r>
            <a:endParaRPr lang="en-US" altLang="zh-TW" sz="3000" dirty="0">
              <a:solidFill>
                <a:schemeClr val="bg1"/>
              </a:solidFill>
              <a:latin typeface="華康中圓體(P)" panose="020F0500000000000000" pitchFamily="34" charset="-120"/>
              <a:ea typeface="華康中圓體(P)" panose="020F0500000000000000" pitchFamily="34" charset="-120"/>
            </a:endParaRPr>
          </a:p>
          <a:p>
            <a:pPr marL="720000" algn="l">
              <a:lnSpc>
                <a:spcPct val="110000"/>
              </a:lnSpc>
              <a:spcBef>
                <a:spcPts val="0"/>
              </a:spcBef>
            </a:pPr>
            <a:r>
              <a:rPr lang="zh-TW" altLang="en-US" sz="3000" dirty="0">
                <a:solidFill>
                  <a:schemeClr val="bg1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</a:rPr>
              <a:t>耶和華的典章真實，全然公義</a:t>
            </a:r>
            <a:r>
              <a:rPr lang="zh-TW" altLang="en-US" sz="3000" dirty="0">
                <a:solidFill>
                  <a:prstClr val="white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</a:rPr>
              <a:t>。</a:t>
            </a:r>
            <a:r>
              <a:rPr lang="en-US" altLang="zh-TW" sz="2800" dirty="0">
                <a:solidFill>
                  <a:prstClr val="white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</a:rPr>
              <a:t>(19:7-9)</a:t>
            </a:r>
            <a:endParaRPr lang="zh-TW" altLang="en-US" sz="2800" dirty="0">
              <a:solidFill>
                <a:schemeClr val="bg1"/>
              </a:solidFill>
              <a:latin typeface="華康中圓體(P)" panose="020F0500000000000000" pitchFamily="34" charset="-120"/>
              <a:ea typeface="華康中圓體(P)" panose="020F0500000000000000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85109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78EB14E7-3196-46B2-871B-7807CC3377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67148"/>
            <a:ext cx="12408310" cy="6233652"/>
          </a:xfrm>
        </p:spPr>
        <p:txBody>
          <a:bodyPr>
            <a:normAutofit/>
          </a:bodyPr>
          <a:lstStyle/>
          <a:p>
            <a:pPr marL="304800" indent="304800" algn="l"/>
            <a:r>
              <a:rPr lang="zh-TW" altLang="zh-TW" sz="4400" kern="100" dirty="0">
                <a:solidFill>
                  <a:srgbClr val="FFFF00"/>
                </a:solidFill>
                <a:effectLst/>
                <a:latin typeface="華康魏碑體" panose="03000709000000000000" pitchFamily="65" charset="-120"/>
                <a:ea typeface="華康魏碑體" panose="03000709000000000000" pitchFamily="65" charset="-120"/>
                <a:cs typeface="Times New Roman" panose="02020603050405020304" pitchFamily="18" charset="0"/>
              </a:rPr>
              <a:t>詩篇的</a:t>
            </a:r>
            <a:r>
              <a:rPr lang="zh-TW" altLang="en-US" sz="4400" kern="100" dirty="0">
                <a:solidFill>
                  <a:srgbClr val="FFFF00"/>
                </a:solidFill>
                <a:effectLst/>
                <a:latin typeface="華康魏碑體" panose="03000709000000000000" pitchFamily="65" charset="-120"/>
                <a:ea typeface="華康魏碑體" panose="03000709000000000000" pitchFamily="65" charset="-120"/>
                <a:cs typeface="Times New Roman" panose="02020603050405020304" pitchFamily="18" charset="0"/>
              </a:rPr>
              <a:t>分類</a:t>
            </a:r>
            <a:r>
              <a:rPr lang="en-US" altLang="zh-TW" sz="4400" kern="100" dirty="0">
                <a:solidFill>
                  <a:srgbClr val="FFFF00"/>
                </a:solidFill>
                <a:effectLst/>
                <a:latin typeface="華康魏碑體" panose="03000709000000000000" pitchFamily="65" charset="-120"/>
                <a:ea typeface="華康魏碑體" panose="03000709000000000000" pitchFamily="65" charset="-120"/>
                <a:cs typeface="Times New Roman" panose="02020603050405020304" pitchFamily="18" charset="0"/>
              </a:rPr>
              <a:t>:</a:t>
            </a:r>
            <a:r>
              <a:rPr lang="en-US" altLang="zh-TW" sz="2800" kern="100" dirty="0">
                <a:solidFill>
                  <a:schemeClr val="bg1"/>
                </a:solidFill>
                <a:effectLst/>
                <a:latin typeface="新細明體" panose="02020500000000000000" pitchFamily="18" charset="-120"/>
                <a:ea typeface="新細明體" panose="02020500000000000000" pitchFamily="18" charset="-120"/>
                <a:cs typeface="Times New Roman" panose="02020603050405020304" pitchFamily="18" charset="0"/>
              </a:rPr>
              <a:t>	</a:t>
            </a:r>
          </a:p>
          <a:p>
            <a:pPr algn="l"/>
            <a:r>
              <a:rPr lang="zh-TW" altLang="en-US" sz="36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二</a:t>
            </a:r>
            <a:r>
              <a:rPr lang="en-US" altLang="zh-TW" sz="36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.</a:t>
            </a:r>
            <a:r>
              <a:rPr lang="zh-TW" altLang="en-US" sz="36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 節期詩</a:t>
            </a:r>
            <a:r>
              <a:rPr lang="en-US" altLang="zh-TW" sz="32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	</a:t>
            </a:r>
            <a:endParaRPr lang="en-US" altLang="zh-TW" sz="2800" kern="100" dirty="0">
              <a:solidFill>
                <a:schemeClr val="accent4">
                  <a:lumMod val="60000"/>
                  <a:lumOff val="40000"/>
                </a:schemeClr>
              </a:solidFill>
              <a:effectLst/>
              <a:latin typeface="Times New Roman" panose="02020603050405020304" pitchFamily="18" charset="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  <a:p>
            <a:pPr algn="l"/>
            <a:r>
              <a:rPr lang="en-US" altLang="zh-TW" sz="3200" kern="1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       </a:t>
            </a:r>
            <a:r>
              <a:rPr lang="zh-TW" altLang="en-US" sz="3600" kern="1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儀式詩</a:t>
            </a:r>
            <a:r>
              <a:rPr lang="en-US" altLang="zh-TW" sz="3600" kern="1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	</a:t>
            </a:r>
            <a:r>
              <a:rPr lang="en-US" altLang="zh-TW" sz="3200" kern="1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15,68,82,115,134</a:t>
            </a:r>
          </a:p>
          <a:p>
            <a:pPr algn="l"/>
            <a:r>
              <a:rPr lang="zh-TW" altLang="en-US" sz="3600" kern="1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      上行詩</a:t>
            </a:r>
            <a:r>
              <a:rPr lang="en-US" altLang="zh-TW" sz="3600" kern="1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	</a:t>
            </a:r>
            <a:r>
              <a:rPr lang="en-US" altLang="zh-TW" sz="3200" kern="1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120-134 </a:t>
            </a:r>
            <a:r>
              <a:rPr lang="zh-TW" altLang="en-US" sz="3200" kern="1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共 </a:t>
            </a:r>
            <a:r>
              <a:rPr lang="en-US" altLang="zh-TW" sz="3200" kern="1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15</a:t>
            </a:r>
            <a:r>
              <a:rPr lang="zh-TW" altLang="en-US" sz="3200" kern="1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 篇</a:t>
            </a:r>
            <a:endParaRPr lang="en-US" altLang="zh-TW" sz="3200" kern="100" dirty="0">
              <a:solidFill>
                <a:schemeClr val="bg1"/>
              </a:solidFill>
              <a:latin typeface="Times New Roman" panose="02020603050405020304" pitchFamily="18" charset="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  <a:p>
            <a:pPr lvl="0" algn="l"/>
            <a:r>
              <a:rPr lang="zh-TW" altLang="en-US" sz="3600" kern="1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      約之更新詩</a:t>
            </a:r>
            <a:r>
              <a:rPr lang="en-US" altLang="zh-TW" sz="3600" kern="1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	</a:t>
            </a:r>
            <a:r>
              <a:rPr lang="en-US" altLang="zh-TW" sz="3200" kern="1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50,81</a:t>
            </a:r>
          </a:p>
          <a:p>
            <a:pPr lvl="0" algn="l"/>
            <a:r>
              <a:rPr lang="zh-TW" altLang="en-US" sz="3600" kern="100" dirty="0">
                <a:solidFill>
                  <a:prstClr val="white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      登基詩</a:t>
            </a:r>
            <a:r>
              <a:rPr lang="en-US" altLang="zh-TW" sz="3600" kern="100" dirty="0">
                <a:solidFill>
                  <a:prstClr val="white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	</a:t>
            </a:r>
            <a:r>
              <a:rPr lang="en-US" altLang="zh-TW" sz="3200" kern="100" dirty="0">
                <a:solidFill>
                  <a:prstClr val="white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24,29,47,93,95-99 (</a:t>
            </a:r>
            <a:r>
              <a:rPr lang="zh-TW" altLang="en-US" sz="3200" kern="100" dirty="0">
                <a:solidFill>
                  <a:prstClr val="white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耶和華做王</a:t>
            </a:r>
            <a:r>
              <a:rPr lang="en-US" altLang="zh-TW" sz="3200" kern="100" dirty="0">
                <a:solidFill>
                  <a:prstClr val="white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)</a:t>
            </a:r>
          </a:p>
          <a:p>
            <a:pPr lvl="0" algn="l"/>
            <a:r>
              <a:rPr lang="zh-TW" altLang="en-US" sz="3600" kern="100" dirty="0">
                <a:solidFill>
                  <a:prstClr val="white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      </a:t>
            </a:r>
            <a:r>
              <a:rPr lang="zh-TW" altLang="en-US" sz="3600" kern="1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君王詩</a:t>
            </a:r>
            <a:r>
              <a:rPr lang="en-US" altLang="zh-TW" sz="3600" kern="1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	</a:t>
            </a:r>
            <a:r>
              <a:rPr lang="en-US" altLang="zh-TW" sz="3200" kern="1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2,18,20,21,45,72,101,110,144:1-11(</a:t>
            </a:r>
            <a:r>
              <a:rPr lang="zh-TW" altLang="en-US" sz="3200" kern="1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人做王</a:t>
            </a:r>
            <a:r>
              <a:rPr lang="en-US" altLang="zh-TW" sz="3200" kern="1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)</a:t>
            </a:r>
          </a:p>
          <a:p>
            <a:pPr lvl="0" algn="l"/>
            <a:r>
              <a:rPr lang="zh-TW" altLang="en-US" sz="3600" kern="100" dirty="0">
                <a:solidFill>
                  <a:prstClr val="white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      大衛之約詩</a:t>
            </a:r>
            <a:r>
              <a:rPr lang="en-US" altLang="zh-TW" sz="3600" kern="100" dirty="0">
                <a:solidFill>
                  <a:prstClr val="white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	</a:t>
            </a:r>
            <a:r>
              <a:rPr lang="en-US" altLang="zh-TW" sz="3200" kern="100" dirty="0">
                <a:solidFill>
                  <a:prstClr val="white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78,89,132</a:t>
            </a:r>
          </a:p>
          <a:p>
            <a:pPr lvl="0" algn="l"/>
            <a:r>
              <a:rPr lang="zh-TW" altLang="en-US" sz="3600" kern="100" dirty="0">
                <a:solidFill>
                  <a:prstClr val="white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      </a:t>
            </a:r>
            <a:r>
              <a:rPr lang="zh-TW" altLang="en-US" sz="3600" kern="1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錫安詩</a:t>
            </a:r>
            <a:r>
              <a:rPr lang="en-US" altLang="zh-TW" sz="3600" kern="1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	</a:t>
            </a:r>
            <a:r>
              <a:rPr lang="en-US" altLang="zh-TW" sz="3200" kern="1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46,48,76,84,87,121,122 (</a:t>
            </a:r>
            <a:r>
              <a:rPr lang="zh-TW" altLang="en-US" sz="3200" kern="1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歌頌耶路撒冷</a:t>
            </a:r>
            <a:r>
              <a:rPr lang="en-US" altLang="zh-TW" sz="3200" kern="1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145383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78EB14E7-3196-46B2-871B-7807CC3377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67148"/>
            <a:ext cx="12408310" cy="6690852"/>
          </a:xfrm>
        </p:spPr>
        <p:txBody>
          <a:bodyPr>
            <a:normAutofit/>
          </a:bodyPr>
          <a:lstStyle/>
          <a:p>
            <a:pPr marL="304800" indent="304800" algn="l"/>
            <a:r>
              <a:rPr lang="zh-TW" altLang="zh-TW" sz="4400" kern="100" dirty="0">
                <a:solidFill>
                  <a:srgbClr val="FFFF00"/>
                </a:solidFill>
                <a:effectLst/>
                <a:latin typeface="華康魏碑體" panose="03000709000000000000" pitchFamily="65" charset="-120"/>
                <a:ea typeface="華康魏碑體" panose="03000709000000000000" pitchFamily="65" charset="-120"/>
                <a:cs typeface="Times New Roman" panose="02020603050405020304" pitchFamily="18" charset="0"/>
              </a:rPr>
              <a:t>詩篇的</a:t>
            </a:r>
            <a:r>
              <a:rPr lang="zh-TW" altLang="en-US" sz="4400" kern="100" dirty="0">
                <a:solidFill>
                  <a:srgbClr val="FFFF00"/>
                </a:solidFill>
                <a:effectLst/>
                <a:latin typeface="華康魏碑體" panose="03000709000000000000" pitchFamily="65" charset="-120"/>
                <a:ea typeface="華康魏碑體" panose="03000709000000000000" pitchFamily="65" charset="-120"/>
                <a:cs typeface="Times New Roman" panose="02020603050405020304" pitchFamily="18" charset="0"/>
              </a:rPr>
              <a:t>分類</a:t>
            </a:r>
            <a:r>
              <a:rPr lang="en-US" altLang="zh-TW" sz="4400" kern="100" dirty="0">
                <a:solidFill>
                  <a:srgbClr val="FFFF00"/>
                </a:solidFill>
                <a:effectLst/>
                <a:latin typeface="華康魏碑體" panose="03000709000000000000" pitchFamily="65" charset="-120"/>
                <a:ea typeface="華康魏碑體" panose="03000709000000000000" pitchFamily="65" charset="-120"/>
                <a:cs typeface="Times New Roman" panose="02020603050405020304" pitchFamily="18" charset="0"/>
              </a:rPr>
              <a:t>:</a:t>
            </a:r>
            <a:r>
              <a:rPr lang="en-US" altLang="zh-TW" sz="2800" kern="100" dirty="0">
                <a:solidFill>
                  <a:schemeClr val="bg1"/>
                </a:solidFill>
                <a:effectLst/>
                <a:latin typeface="新細明體" panose="02020500000000000000" pitchFamily="18" charset="-120"/>
                <a:ea typeface="新細明體" panose="02020500000000000000" pitchFamily="18" charset="-120"/>
                <a:cs typeface="Times New Roman" panose="02020603050405020304" pitchFamily="18" charset="0"/>
              </a:rPr>
              <a:t>	</a:t>
            </a:r>
          </a:p>
          <a:p>
            <a:pPr algn="l"/>
            <a:r>
              <a:rPr lang="zh-TW" altLang="en-US" sz="36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三</a:t>
            </a:r>
            <a:r>
              <a:rPr lang="en-US" altLang="zh-TW" sz="36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.</a:t>
            </a:r>
            <a:r>
              <a:rPr lang="zh-TW" altLang="en-US" sz="36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 大衛生平詩</a:t>
            </a:r>
            <a:r>
              <a:rPr lang="en-US" altLang="zh-TW" sz="36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	</a:t>
            </a:r>
            <a:r>
              <a:rPr lang="en-US" altLang="zh-TW" sz="32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3,7,18,30,34,51,52,54,56,57,59,60,63,142</a:t>
            </a:r>
          </a:p>
          <a:p>
            <a:pPr algn="l"/>
            <a:r>
              <a:rPr lang="en-US" altLang="zh-TW" sz="3200" kern="1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                                </a:t>
            </a:r>
            <a:r>
              <a:rPr lang="zh-TW" altLang="en-US" sz="3200" kern="1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    </a:t>
            </a:r>
            <a:r>
              <a:rPr lang="en-US" altLang="zh-TW" sz="3200" kern="1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(</a:t>
            </a:r>
            <a:r>
              <a:rPr lang="zh-TW" altLang="en-US" sz="3200" kern="1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大衛逃亡時的詩</a:t>
            </a:r>
            <a:r>
              <a:rPr lang="en-US" altLang="zh-TW" sz="3200" kern="1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)</a:t>
            </a:r>
            <a:r>
              <a:rPr lang="en-US" altLang="zh-TW" sz="32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	</a:t>
            </a:r>
            <a:endParaRPr lang="en-US" altLang="zh-TW" sz="3200" kern="100" dirty="0">
              <a:solidFill>
                <a:schemeClr val="accent4">
                  <a:lumMod val="60000"/>
                  <a:lumOff val="40000"/>
                </a:schemeClr>
              </a:solidFill>
              <a:effectLst/>
              <a:latin typeface="Times New Roman" panose="02020603050405020304" pitchFamily="18" charset="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  <a:p>
            <a:pPr algn="l"/>
            <a:r>
              <a:rPr lang="zh-TW" altLang="en-US" sz="3600" kern="1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      基督生平詩</a:t>
            </a:r>
            <a:r>
              <a:rPr lang="en-US" altLang="zh-TW" sz="3600" kern="1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	</a:t>
            </a:r>
            <a:r>
              <a:rPr lang="en-US" altLang="zh-TW" sz="3200" kern="1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22,31,35,40,41,69,109,118 (</a:t>
            </a:r>
            <a:r>
              <a:rPr lang="zh-TW" altLang="en-US" sz="3200" kern="1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基督受苦的詩</a:t>
            </a:r>
            <a:r>
              <a:rPr lang="en-US" altLang="zh-TW" sz="3200" kern="1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)</a:t>
            </a:r>
          </a:p>
          <a:p>
            <a:pPr algn="l"/>
            <a:r>
              <a:rPr lang="zh-TW" altLang="en-US" sz="3600" kern="1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      彌賽亞詩</a:t>
            </a:r>
            <a:r>
              <a:rPr lang="en-US" altLang="zh-TW" sz="3600" kern="1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		</a:t>
            </a:r>
            <a:r>
              <a:rPr lang="en-US" altLang="zh-TW" sz="3200" kern="1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2,18,20,21,45,61,72,89,110,132</a:t>
            </a:r>
          </a:p>
          <a:p>
            <a:pPr algn="l"/>
            <a:endParaRPr lang="en-US" altLang="zh-TW" sz="3200" kern="100" dirty="0">
              <a:solidFill>
                <a:schemeClr val="bg1"/>
              </a:solidFill>
              <a:latin typeface="Times New Roman" panose="02020603050405020304" pitchFamily="18" charset="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  <a:p>
            <a:pPr marL="540000" algn="l">
              <a:lnSpc>
                <a:spcPct val="100000"/>
              </a:lnSpc>
              <a:spcBef>
                <a:spcPts val="0"/>
              </a:spcBef>
            </a:pPr>
            <a:r>
              <a:rPr lang="zh-TW" altLang="en-US" sz="3000" dirty="0">
                <a:solidFill>
                  <a:schemeClr val="bg1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</a:rPr>
              <a:t>外邦為甚麼爭鬧？萬民為甚麼謀算虛妄的事？</a:t>
            </a:r>
            <a:br>
              <a:rPr lang="zh-TW" altLang="en-US" sz="3000" dirty="0">
                <a:solidFill>
                  <a:schemeClr val="bg1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</a:rPr>
            </a:br>
            <a:r>
              <a:rPr lang="zh-TW" altLang="en-US" sz="3000" dirty="0">
                <a:solidFill>
                  <a:schemeClr val="bg1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</a:rPr>
              <a:t>世上的君王一齊起來，臣宰一同商議，要敵擋耶和華並他的受膏者，</a:t>
            </a:r>
            <a:br>
              <a:rPr lang="zh-TW" altLang="en-US" sz="3000" dirty="0">
                <a:solidFill>
                  <a:schemeClr val="bg1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</a:rPr>
            </a:br>
            <a:r>
              <a:rPr lang="zh-TW" altLang="en-US" sz="3000" dirty="0">
                <a:solidFill>
                  <a:schemeClr val="bg1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</a:rPr>
              <a:t>說：我們要掙開他們的捆綁，脫去他們的繩索。</a:t>
            </a:r>
            <a:br>
              <a:rPr lang="zh-TW" altLang="en-US" sz="3000" dirty="0">
                <a:solidFill>
                  <a:schemeClr val="bg1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</a:rPr>
            </a:br>
            <a:r>
              <a:rPr lang="zh-TW" altLang="en-US" sz="3000" dirty="0">
                <a:solidFill>
                  <a:schemeClr val="bg1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</a:rPr>
              <a:t>那坐在天上的必發笑；主必嗤笑他們。</a:t>
            </a:r>
            <a:br>
              <a:rPr lang="zh-TW" altLang="en-US" sz="3000" dirty="0">
                <a:solidFill>
                  <a:schemeClr val="bg1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</a:rPr>
            </a:br>
            <a:r>
              <a:rPr lang="zh-TW" altLang="en-US" sz="3000" dirty="0">
                <a:solidFill>
                  <a:schemeClr val="bg1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</a:rPr>
              <a:t>那時，他要在怒中責備他們，在烈怒中驚嚇他們，</a:t>
            </a:r>
            <a:br>
              <a:rPr lang="zh-TW" altLang="en-US" sz="3000" dirty="0">
                <a:solidFill>
                  <a:schemeClr val="bg1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</a:rPr>
            </a:br>
            <a:r>
              <a:rPr lang="zh-TW" altLang="en-US" sz="3000" dirty="0">
                <a:solidFill>
                  <a:schemeClr val="bg1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</a:rPr>
              <a:t>說：我已經立我的君在錫安─我的聖山上了。</a:t>
            </a:r>
            <a:r>
              <a:rPr lang="en-US" altLang="zh-TW" dirty="0">
                <a:solidFill>
                  <a:schemeClr val="bg1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</a:rPr>
              <a:t>(2:1-6)</a:t>
            </a:r>
            <a:endParaRPr lang="en-US" altLang="zh-TW" kern="100" dirty="0">
              <a:solidFill>
                <a:schemeClr val="bg1"/>
              </a:solidFill>
              <a:latin typeface="華康中圓體(P)" panose="020F0500000000000000" pitchFamily="34" charset="-12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6819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78EB14E7-3196-46B2-871B-7807CC3377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67148"/>
            <a:ext cx="12408310" cy="6690852"/>
          </a:xfrm>
        </p:spPr>
        <p:txBody>
          <a:bodyPr>
            <a:normAutofit/>
          </a:bodyPr>
          <a:lstStyle/>
          <a:p>
            <a:pPr marL="304800" indent="304800" algn="l"/>
            <a:r>
              <a:rPr lang="zh-TW" altLang="zh-TW" sz="4400" kern="100" dirty="0">
                <a:solidFill>
                  <a:srgbClr val="FFFF00"/>
                </a:solidFill>
                <a:effectLst/>
                <a:latin typeface="華康魏碑體" panose="03000709000000000000" pitchFamily="65" charset="-120"/>
                <a:ea typeface="華康魏碑體" panose="03000709000000000000" pitchFamily="65" charset="-120"/>
                <a:cs typeface="Times New Roman" panose="02020603050405020304" pitchFamily="18" charset="0"/>
              </a:rPr>
              <a:t>詩篇的</a:t>
            </a:r>
            <a:r>
              <a:rPr lang="zh-TW" altLang="en-US" sz="4400" kern="100" dirty="0">
                <a:solidFill>
                  <a:srgbClr val="FFFF00"/>
                </a:solidFill>
                <a:effectLst/>
                <a:latin typeface="華康魏碑體" panose="03000709000000000000" pitchFamily="65" charset="-120"/>
                <a:ea typeface="華康魏碑體" panose="03000709000000000000" pitchFamily="65" charset="-120"/>
                <a:cs typeface="Times New Roman" panose="02020603050405020304" pitchFamily="18" charset="0"/>
              </a:rPr>
              <a:t>分類</a:t>
            </a:r>
            <a:r>
              <a:rPr lang="en-US" altLang="zh-TW" sz="4400" kern="100" dirty="0">
                <a:solidFill>
                  <a:srgbClr val="FFFF00"/>
                </a:solidFill>
                <a:effectLst/>
                <a:latin typeface="華康魏碑體" panose="03000709000000000000" pitchFamily="65" charset="-120"/>
                <a:ea typeface="華康魏碑體" panose="03000709000000000000" pitchFamily="65" charset="-120"/>
                <a:cs typeface="Times New Roman" panose="02020603050405020304" pitchFamily="18" charset="0"/>
              </a:rPr>
              <a:t>:</a:t>
            </a:r>
            <a:r>
              <a:rPr lang="en-US" altLang="zh-TW" sz="2800" kern="100" dirty="0">
                <a:solidFill>
                  <a:schemeClr val="bg1"/>
                </a:solidFill>
                <a:effectLst/>
                <a:latin typeface="新細明體" panose="02020500000000000000" pitchFamily="18" charset="-120"/>
                <a:ea typeface="新細明體" panose="02020500000000000000" pitchFamily="18" charset="-120"/>
                <a:cs typeface="Times New Roman" panose="02020603050405020304" pitchFamily="18" charset="0"/>
              </a:rPr>
              <a:t>	</a:t>
            </a:r>
          </a:p>
          <a:p>
            <a:pPr algn="l">
              <a:lnSpc>
                <a:spcPct val="100000"/>
              </a:lnSpc>
              <a:spcBef>
                <a:spcPts val="1800"/>
              </a:spcBef>
            </a:pPr>
            <a:r>
              <a:rPr lang="zh-TW" altLang="en-US" sz="36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四</a:t>
            </a:r>
            <a:r>
              <a:rPr lang="en-US" altLang="zh-TW" sz="36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.</a:t>
            </a:r>
            <a:r>
              <a:rPr lang="zh-TW" altLang="en-US" sz="36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 讚美詩</a:t>
            </a:r>
            <a:r>
              <a:rPr lang="en-US" altLang="zh-TW" sz="36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	</a:t>
            </a:r>
          </a:p>
          <a:p>
            <a:pPr algn="l">
              <a:lnSpc>
                <a:spcPct val="100000"/>
              </a:lnSpc>
              <a:spcBef>
                <a:spcPts val="1800"/>
              </a:spcBef>
            </a:pPr>
            <a:r>
              <a:rPr lang="zh-TW" altLang="en-US" sz="3600" kern="1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      讚美神救贖以色列</a:t>
            </a:r>
            <a:r>
              <a:rPr lang="en-US" altLang="zh-TW" sz="3600" kern="1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	</a:t>
            </a:r>
            <a:r>
              <a:rPr lang="en-US" altLang="zh-TW" sz="3200" kern="1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66:1-12,100,111,114,149</a:t>
            </a:r>
          </a:p>
          <a:p>
            <a:pPr algn="l">
              <a:lnSpc>
                <a:spcPct val="100000"/>
              </a:lnSpc>
              <a:spcBef>
                <a:spcPts val="1800"/>
              </a:spcBef>
            </a:pPr>
            <a:r>
              <a:rPr lang="zh-TW" altLang="en-US" sz="3600" kern="1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      讚美神創造世界</a:t>
            </a:r>
            <a:r>
              <a:rPr lang="en-US" altLang="zh-TW" sz="3600" kern="1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	</a:t>
            </a:r>
            <a:r>
              <a:rPr lang="en-US" altLang="zh-TW" sz="3200" kern="1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8,19:1-6,95:1-7,104,148,74:12-17,89:5-18</a:t>
            </a:r>
          </a:p>
          <a:p>
            <a:pPr lvl="0" algn="l">
              <a:lnSpc>
                <a:spcPct val="100000"/>
              </a:lnSpc>
              <a:spcBef>
                <a:spcPts val="1800"/>
              </a:spcBef>
            </a:pPr>
            <a:r>
              <a:rPr lang="zh-TW" altLang="en-US" sz="3600" kern="100" dirty="0">
                <a:solidFill>
                  <a:prstClr val="white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      讚美創造主與歷史的統治者</a:t>
            </a:r>
            <a:r>
              <a:rPr lang="en-US" altLang="zh-TW" sz="3600" kern="100" dirty="0">
                <a:solidFill>
                  <a:prstClr val="white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	  </a:t>
            </a:r>
            <a:r>
              <a:rPr lang="en-US" altLang="zh-TW" sz="3200" kern="100" dirty="0">
                <a:solidFill>
                  <a:prstClr val="white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33,103,113,117,145-147,150</a:t>
            </a:r>
            <a:endParaRPr lang="en-US" altLang="zh-TW" sz="3200" kern="100" dirty="0">
              <a:solidFill>
                <a:schemeClr val="bg1"/>
              </a:solidFill>
              <a:latin typeface="Times New Roman" panose="02020603050405020304" pitchFamily="18" charset="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  <a:p>
            <a:pPr lvl="0" algn="l">
              <a:lnSpc>
                <a:spcPct val="100000"/>
              </a:lnSpc>
              <a:spcBef>
                <a:spcPts val="1800"/>
              </a:spcBef>
            </a:pPr>
            <a:r>
              <a:rPr lang="zh-TW" altLang="en-US" sz="3600" kern="100" dirty="0">
                <a:solidFill>
                  <a:prstClr val="white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      歷史序事詩</a:t>
            </a:r>
            <a:r>
              <a:rPr lang="en-US" altLang="zh-TW" sz="3600" kern="100" dirty="0">
                <a:solidFill>
                  <a:prstClr val="white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	</a:t>
            </a:r>
            <a:r>
              <a:rPr lang="en-US" altLang="zh-TW" sz="3200" kern="100" dirty="0">
                <a:solidFill>
                  <a:prstClr val="white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78,105,106,135,136</a:t>
            </a:r>
            <a:endParaRPr lang="en-US" altLang="zh-TW" sz="3200" kern="100" dirty="0">
              <a:solidFill>
                <a:schemeClr val="bg1"/>
              </a:solidFill>
              <a:latin typeface="Times New Roman" panose="02020603050405020304" pitchFamily="18" charset="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9735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D993FBF-DE02-40FF-A827-0484D9B707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476" y="129151"/>
            <a:ext cx="11985523" cy="1696474"/>
          </a:xfrm>
        </p:spPr>
        <p:txBody>
          <a:bodyPr>
            <a:normAutofit/>
          </a:bodyPr>
          <a:lstStyle/>
          <a:p>
            <a:r>
              <a:rPr kumimoji="0" lang="zh-TW" altLang="zh-TW" sz="3200" b="0" i="0" u="none" strike="noStrike" kern="1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詩篇的希伯來</a:t>
            </a:r>
            <a:r>
              <a:rPr kumimoji="0" lang="zh-TW" altLang="zh-TW" sz="3200" b="0" i="0" u="none" strike="noStrike" kern="1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華康中圓體(P)" panose="020F0500000000000000" pitchFamily="34" charset="-120"/>
                <a:ea typeface="華康中圓體(P)" panose="020F0500000000000000" pitchFamily="34" charset="-120"/>
                <a:cs typeface="HanWangYanKai"/>
              </a:rPr>
              <a:t>文應是</a:t>
            </a:r>
            <a:r>
              <a:rPr kumimoji="0" lang="en-US" altLang="zh-TW" sz="3200" b="0" i="0" u="none" strike="noStrike" kern="1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華康中圓體(P)" panose="020F0500000000000000" pitchFamily="34" charset="-120"/>
                <a:ea typeface="華康中圓體(P)" panose="020F0500000000000000" pitchFamily="34" charset="-120"/>
                <a:cs typeface="HanWangYanKai"/>
              </a:rPr>
              <a:t> “</a:t>
            </a:r>
            <a:r>
              <a:rPr kumimoji="0" lang="en-US" altLang="zh-TW" sz="3200" b="0" i="0" u="none" strike="noStrike" kern="1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mizmor</a:t>
            </a:r>
            <a:r>
              <a:rPr kumimoji="0" lang="en-US" altLang="zh-TW" sz="3200" b="0" i="0" u="none" strike="noStrike" kern="1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” (</a:t>
            </a:r>
            <a:r>
              <a:rPr kumimoji="0" lang="zh-TW" altLang="zh-TW" sz="3200" b="0" i="0" u="none" strike="noStrike" kern="1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由樂</a:t>
            </a:r>
            <a:r>
              <a:rPr kumimoji="0" lang="zh-TW" altLang="zh-TW" sz="3200" b="0" i="0" u="none" strike="noStrike" kern="1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華康中圓體(P)" panose="020F0500000000000000" pitchFamily="34" charset="-120"/>
                <a:ea typeface="華康中圓體(P)" panose="020F0500000000000000" pitchFamily="34" charset="-120"/>
                <a:cs typeface="HanWangYanKai"/>
              </a:rPr>
              <a:t>器伴奏而唱出的歌曲</a:t>
            </a:r>
            <a:r>
              <a:rPr kumimoji="0" lang="en-US" altLang="zh-TW" sz="3200" b="0" i="0" u="none" strike="noStrike" kern="1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), </a:t>
            </a:r>
            <a:br>
              <a:rPr kumimoji="0" lang="en-US" altLang="zh-TW" sz="3200" b="0" i="0" u="none" strike="noStrike" kern="1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</a:br>
            <a:r>
              <a:rPr kumimoji="0" lang="zh-TW" altLang="zh-TW" sz="3200" b="0" i="0" u="none" strike="noStrike" kern="1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但詩</a:t>
            </a:r>
            <a:r>
              <a:rPr kumimoji="0" lang="zh-TW" altLang="zh-TW" sz="3200" b="0" i="0" u="none" strike="noStrike" kern="1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華康中圓體(P)" panose="020F0500000000000000" pitchFamily="34" charset="-120"/>
                <a:ea typeface="華康中圓體(P)" panose="020F0500000000000000" pitchFamily="34" charset="-120"/>
                <a:cs typeface="HanWangYanKai"/>
              </a:rPr>
              <a:t>篇實際的希伯來名稱為</a:t>
            </a:r>
            <a:r>
              <a:rPr kumimoji="0" lang="en-US" altLang="zh-TW" sz="3200" b="0" i="0" u="none" strike="noStrike" kern="1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華康中圓體(P)" panose="020F0500000000000000" pitchFamily="34" charset="-120"/>
                <a:ea typeface="華康中圓體(P)" panose="020F0500000000000000" pitchFamily="34" charset="-120"/>
                <a:cs typeface="HanWangYanKai"/>
              </a:rPr>
              <a:t> “</a:t>
            </a:r>
            <a:r>
              <a:rPr kumimoji="0" lang="en-US" altLang="zh-TW" sz="3200" b="0" i="0" u="none" strike="noStrike" kern="1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thillim</a:t>
            </a:r>
            <a:r>
              <a:rPr kumimoji="0" lang="en-US" altLang="zh-TW" sz="3200" b="0" i="0" u="none" strike="noStrike" kern="1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”, </a:t>
            </a:r>
            <a:r>
              <a:rPr kumimoji="0" lang="zh-TW" altLang="zh-TW" sz="3200" b="0" i="0" u="none" strike="noStrike" kern="1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意即</a:t>
            </a:r>
            <a:r>
              <a:rPr lang="en-US" altLang="zh-TW" sz="3200" kern="100" dirty="0">
                <a:solidFill>
                  <a:prstClr val="white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“</a:t>
            </a:r>
            <a:r>
              <a:rPr kumimoji="0" lang="zh-TW" altLang="zh-TW" sz="3200" b="0" i="0" u="none" strike="noStrike" kern="1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頌</a:t>
            </a:r>
            <a:r>
              <a:rPr kumimoji="0" lang="zh-TW" altLang="zh-TW" sz="3200" b="0" i="0" u="none" strike="noStrike" kern="1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華康中圓體(P)" panose="020F0500000000000000" pitchFamily="34" charset="-120"/>
                <a:ea typeface="華康中圓體(P)" panose="020F0500000000000000" pitchFamily="34" charset="-120"/>
                <a:cs typeface="HanWangYanKai"/>
              </a:rPr>
              <a:t>歌</a:t>
            </a:r>
            <a:r>
              <a:rPr lang="en-US" altLang="zh-TW" sz="3200" kern="100" dirty="0">
                <a:solidFill>
                  <a:prstClr val="white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  <a:cs typeface="HanWangYanKai"/>
              </a:rPr>
              <a:t>”</a:t>
            </a:r>
            <a:r>
              <a:rPr kumimoji="0" lang="en-US" altLang="zh-TW" sz="3200" b="0" i="0" u="none" strike="noStrike" kern="1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華康中圓體(P)" panose="020F0500000000000000" pitchFamily="34" charset="-120"/>
                <a:ea typeface="華康中圓體(P)" panose="020F0500000000000000" pitchFamily="34" charset="-120"/>
                <a:cs typeface="HanWangYanKai"/>
              </a:rPr>
              <a:t>“</a:t>
            </a:r>
            <a:r>
              <a:rPr kumimoji="0" lang="zh-TW" altLang="zh-TW" sz="3200" b="0" i="0" u="none" strike="noStrike" kern="1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華康中圓體(P)" panose="020F0500000000000000" pitchFamily="34" charset="-120"/>
                <a:ea typeface="華康中圓體(P)" panose="020F0500000000000000" pitchFamily="34" charset="-120"/>
                <a:cs typeface="HanWangYanKai"/>
              </a:rPr>
              <a:t>讚</a:t>
            </a:r>
            <a:r>
              <a:rPr kumimoji="0" lang="zh-TW" altLang="zh-TW" sz="3200" b="0" i="0" u="none" strike="noStrike" kern="1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美之歌</a:t>
            </a:r>
            <a:r>
              <a:rPr kumimoji="0" lang="en-US" altLang="zh-TW" sz="3200" b="0" i="0" u="none" strike="noStrike" kern="1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”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3C5C536-BE49-4341-907C-C3E6E33D9E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1825625"/>
            <a:ext cx="11985523" cy="5155278"/>
          </a:xfrm>
        </p:spPr>
        <p:txBody>
          <a:bodyPr>
            <a:normAutofit/>
          </a:bodyPr>
          <a:lstStyle/>
          <a:p>
            <a:pPr marL="304800" indent="0">
              <a:buNone/>
            </a:pPr>
            <a:r>
              <a:rPr lang="zh-TW" altLang="zh-TW" sz="3200" kern="100" dirty="0">
                <a:solidFill>
                  <a:schemeClr val="bg1"/>
                </a:solidFill>
                <a:effectLst/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英文聖經</a:t>
            </a:r>
            <a:r>
              <a:rPr lang="en-US" altLang="zh-TW" sz="3200" kern="100" dirty="0">
                <a:solidFill>
                  <a:schemeClr val="bg1"/>
                </a:solidFill>
                <a:effectLst/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 “Psalms”(</a:t>
            </a:r>
            <a:r>
              <a:rPr lang="zh-TW" altLang="en-US" sz="3200" kern="100" dirty="0">
                <a:solidFill>
                  <a:schemeClr val="bg1"/>
                </a:solidFill>
                <a:effectLst/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詩篇</a:t>
            </a:r>
            <a:r>
              <a:rPr lang="en-US" altLang="zh-TW" sz="3200" kern="100" dirty="0">
                <a:solidFill>
                  <a:schemeClr val="bg1"/>
                </a:solidFill>
                <a:effectLst/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)</a:t>
            </a:r>
            <a:r>
              <a:rPr lang="en-US" altLang="zh-TW" sz="3200" kern="100" dirty="0">
                <a:solidFill>
                  <a:schemeClr val="bg1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       </a:t>
            </a:r>
            <a:r>
              <a:rPr lang="zh-TW" altLang="zh-TW" sz="3200" kern="100" dirty="0">
                <a:solidFill>
                  <a:schemeClr val="bg1"/>
                </a:solidFill>
                <a:effectLst/>
                <a:latin typeface="華康中圓體(P)" panose="020F0500000000000000" pitchFamily="34" charset="-120"/>
                <a:ea typeface="華康中圓體(P)" panose="020F0500000000000000" pitchFamily="34" charset="-120"/>
                <a:cs typeface="HanWangYanKai"/>
              </a:rPr>
              <a:t>七十士譯本</a:t>
            </a:r>
            <a:r>
              <a:rPr lang="en-US" altLang="zh-TW" sz="3200" kern="100" dirty="0">
                <a:solidFill>
                  <a:schemeClr val="bg1"/>
                </a:solidFill>
                <a:effectLst/>
                <a:latin typeface="華康中圓體(P)" panose="020F0500000000000000" pitchFamily="34" charset="-120"/>
                <a:ea typeface="華康中圓體(P)" panose="020F0500000000000000" pitchFamily="34" charset="-120"/>
                <a:cs typeface="HanWangYanKai"/>
              </a:rPr>
              <a:t> “</a:t>
            </a:r>
            <a:r>
              <a:rPr lang="en-US" altLang="zh-TW" sz="3200" kern="100" dirty="0" err="1">
                <a:solidFill>
                  <a:schemeClr val="bg1"/>
                </a:solidFill>
                <a:effectLst/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Rsalmoi</a:t>
            </a:r>
            <a:r>
              <a:rPr lang="en-US" altLang="zh-TW" sz="3200" kern="100" dirty="0">
                <a:solidFill>
                  <a:schemeClr val="bg1"/>
                </a:solidFill>
                <a:effectLst/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”</a:t>
            </a:r>
            <a:r>
              <a:rPr lang="en-US" altLang="zh-TW" sz="3200" kern="100" dirty="0">
                <a:solidFill>
                  <a:schemeClr val="bg1"/>
                </a:solidFill>
                <a:effectLst/>
                <a:latin typeface="華康中圓體(P)" panose="020F0500000000000000" pitchFamily="34" charset="-120"/>
                <a:ea typeface="華康中圓體(P)" panose="020F0500000000000000" pitchFamily="34" charset="-120"/>
                <a:cs typeface="HanWangYanKai"/>
              </a:rPr>
              <a:t> </a:t>
            </a:r>
          </a:p>
          <a:p>
            <a:pPr marL="304800" indent="0">
              <a:buNone/>
            </a:pPr>
            <a:r>
              <a:rPr lang="en-US" altLang="zh-TW" sz="3200" kern="100" dirty="0">
                <a:solidFill>
                  <a:schemeClr val="bg1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             </a:t>
            </a:r>
            <a:r>
              <a:rPr lang="en-US" altLang="zh-TW" sz="3200" kern="100" dirty="0">
                <a:solidFill>
                  <a:schemeClr val="bg1"/>
                </a:solidFill>
                <a:effectLst/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“Psalter”(</a:t>
            </a:r>
            <a:r>
              <a:rPr lang="zh-TW" altLang="en-US" sz="3200" kern="100" dirty="0">
                <a:solidFill>
                  <a:schemeClr val="bg1"/>
                </a:solidFill>
                <a:effectLst/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聖詠經</a:t>
            </a:r>
            <a:r>
              <a:rPr lang="en-US" altLang="zh-TW" sz="3200" kern="100" dirty="0">
                <a:solidFill>
                  <a:schemeClr val="bg1"/>
                </a:solidFill>
                <a:effectLst/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)</a:t>
            </a:r>
            <a:r>
              <a:rPr lang="zh-TW" altLang="en-US" sz="3200" kern="100" dirty="0">
                <a:solidFill>
                  <a:schemeClr val="bg1"/>
                </a:solidFill>
                <a:effectLst/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                    </a:t>
            </a:r>
            <a:r>
              <a:rPr lang="en-US" altLang="zh-TW" sz="3200" kern="100" dirty="0">
                <a:solidFill>
                  <a:schemeClr val="bg1"/>
                </a:solidFill>
                <a:effectLst/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“</a:t>
            </a:r>
            <a:r>
              <a:rPr lang="en-US" altLang="zh-TW" sz="3200" kern="100" dirty="0" err="1">
                <a:solidFill>
                  <a:schemeClr val="bg1"/>
                </a:solidFill>
                <a:effectLst/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Rsalterion</a:t>
            </a:r>
            <a:r>
              <a:rPr lang="en-US" altLang="zh-TW" sz="3200" kern="100" dirty="0">
                <a:solidFill>
                  <a:schemeClr val="bg1"/>
                </a:solidFill>
                <a:effectLst/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”</a:t>
            </a:r>
            <a:r>
              <a:rPr lang="zh-TW" altLang="en-US" sz="3200" kern="100" dirty="0">
                <a:solidFill>
                  <a:schemeClr val="bg1"/>
                </a:solidFill>
                <a:effectLst/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  </a:t>
            </a:r>
            <a:endParaRPr lang="en-US" altLang="zh-TW" sz="3200" kern="100" dirty="0">
              <a:solidFill>
                <a:schemeClr val="bg1"/>
              </a:solidFill>
              <a:effectLst/>
              <a:latin typeface="華康中圓體(P)" panose="020F0500000000000000" pitchFamily="34" charset="-12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  <a:p>
            <a:pPr marL="304800" indent="0">
              <a:buNone/>
            </a:pPr>
            <a:endParaRPr lang="en-US" altLang="zh-TW" sz="3200" kern="100" dirty="0">
              <a:solidFill>
                <a:schemeClr val="bg1"/>
              </a:solidFill>
              <a:latin typeface="華康中圓體(P)" panose="020F0500000000000000" pitchFamily="34" charset="-12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  <a:p>
            <a:pPr marL="304800" indent="0">
              <a:buNone/>
            </a:pPr>
            <a:r>
              <a:rPr lang="zh-TW" altLang="zh-TW" sz="3200" kern="100" dirty="0">
                <a:solidFill>
                  <a:schemeClr val="bg1"/>
                </a:solidFill>
                <a:effectLst/>
                <a:latin typeface="華康中圓體(P)" panose="020F0500000000000000" pitchFamily="34" charset="-120"/>
                <a:ea typeface="華康中圓體(P)" panose="020F0500000000000000" pitchFamily="34" charset="-120"/>
                <a:cs typeface="HanWangYanKai"/>
              </a:rPr>
              <a:t>這兩個希臘文 </a:t>
            </a:r>
            <a:r>
              <a:rPr lang="en-US" altLang="zh-TW" sz="3200" kern="100" dirty="0">
                <a:solidFill>
                  <a:schemeClr val="bg1"/>
                </a:solidFill>
                <a:effectLst/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(</a:t>
            </a:r>
            <a:r>
              <a:rPr lang="zh-TW" altLang="zh-TW" sz="3200" kern="100" dirty="0">
                <a:solidFill>
                  <a:schemeClr val="bg1"/>
                </a:solidFill>
                <a:effectLst/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源自</a:t>
            </a:r>
            <a:r>
              <a:rPr lang="en-US" altLang="zh-TW" sz="3200" kern="100" dirty="0" err="1">
                <a:solidFill>
                  <a:schemeClr val="bg1"/>
                </a:solidFill>
                <a:effectLst/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Psallo</a:t>
            </a:r>
            <a:r>
              <a:rPr lang="en-US" altLang="zh-TW" sz="3200" kern="100" dirty="0">
                <a:solidFill>
                  <a:schemeClr val="bg1"/>
                </a:solidFill>
                <a:effectLst/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), </a:t>
            </a:r>
            <a:r>
              <a:rPr lang="zh-TW" altLang="zh-TW" sz="3200" kern="100" dirty="0">
                <a:solidFill>
                  <a:schemeClr val="bg1"/>
                </a:solidFill>
                <a:effectLst/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起初是</a:t>
            </a:r>
            <a:r>
              <a:rPr lang="zh-TW" altLang="zh-TW" sz="3200" kern="100" dirty="0">
                <a:solidFill>
                  <a:schemeClr val="bg1"/>
                </a:solidFill>
                <a:effectLst/>
                <a:latin typeface="華康中圓體(P)" panose="020F0500000000000000" pitchFamily="34" charset="-120"/>
                <a:ea typeface="華康中圓體(P)" panose="020F0500000000000000" pitchFamily="34" charset="-120"/>
                <a:cs typeface="HanWangYanKai"/>
              </a:rPr>
              <a:t>指</a:t>
            </a:r>
            <a:endParaRPr lang="en-US" altLang="zh-TW" sz="3200" kern="100" dirty="0">
              <a:solidFill>
                <a:schemeClr val="bg1"/>
              </a:solidFill>
              <a:effectLst/>
              <a:latin typeface="華康中圓體(P)" panose="020F0500000000000000" pitchFamily="34" charset="-120"/>
              <a:ea typeface="華康中圓體(P)" panose="020F0500000000000000" pitchFamily="34" charset="-120"/>
              <a:cs typeface="HanWangYanKai"/>
            </a:endParaRPr>
          </a:p>
          <a:p>
            <a:pPr marL="304800" indent="0">
              <a:buNone/>
            </a:pPr>
            <a:r>
              <a:rPr lang="zh-TW" altLang="zh-TW" sz="3200" kern="100" dirty="0">
                <a:solidFill>
                  <a:schemeClr val="bg1"/>
                </a:solidFill>
                <a:effectLst/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用</a:t>
            </a:r>
            <a:r>
              <a:rPr lang="zh-TW" altLang="zh-TW" sz="3200" kern="100" dirty="0">
                <a:solidFill>
                  <a:schemeClr val="bg1"/>
                </a:solidFill>
                <a:effectLst/>
                <a:latin typeface="華康中圓體(P)" panose="020F0500000000000000" pitchFamily="34" charset="-120"/>
                <a:ea typeface="華康中圓體(P)" panose="020F0500000000000000" pitchFamily="34" charset="-120"/>
                <a:cs typeface="HanWangYanKai"/>
              </a:rPr>
              <a:t>樂器</a:t>
            </a:r>
            <a:r>
              <a:rPr lang="zh-TW" altLang="en-US" sz="3200" kern="100" dirty="0">
                <a:solidFill>
                  <a:schemeClr val="bg1"/>
                </a:solidFill>
                <a:effectLst/>
                <a:latin typeface="華康中圓體(P)" panose="020F0500000000000000" pitchFamily="34" charset="-120"/>
                <a:ea typeface="華康中圓體(P)" panose="020F0500000000000000" pitchFamily="34" charset="-120"/>
                <a:cs typeface="HanWangYanKai"/>
              </a:rPr>
              <a:t>伴</a:t>
            </a:r>
            <a:r>
              <a:rPr lang="zh-TW" altLang="zh-TW" sz="3200" kern="100" dirty="0">
                <a:solidFill>
                  <a:schemeClr val="bg1"/>
                </a:solidFill>
                <a:effectLst/>
                <a:latin typeface="華康中圓體(P)" panose="020F0500000000000000" pitchFamily="34" charset="-120"/>
                <a:ea typeface="華康中圓體(P)" panose="020F0500000000000000" pitchFamily="34" charset="-120"/>
                <a:cs typeface="HanWangYanKai"/>
              </a:rPr>
              <a:t>奏</a:t>
            </a:r>
            <a:r>
              <a:rPr lang="zh-TW" altLang="en-US" sz="3200" kern="100" dirty="0">
                <a:solidFill>
                  <a:schemeClr val="bg1"/>
                </a:solidFill>
                <a:effectLst/>
                <a:latin typeface="華康中圓體(P)" panose="020F0500000000000000" pitchFamily="34" charset="-120"/>
                <a:ea typeface="華康中圓體(P)" panose="020F0500000000000000" pitchFamily="34" charset="-120"/>
                <a:cs typeface="HanWangYanKai"/>
              </a:rPr>
              <a:t>，歌頌，彈唱，讚美。</a:t>
            </a:r>
            <a:br>
              <a:rPr lang="en-US" altLang="zh-TW" sz="2800" kern="100" dirty="0">
                <a:solidFill>
                  <a:schemeClr val="bg1"/>
                </a:solidFill>
                <a:effectLst/>
                <a:latin typeface="新細明體" panose="02020500000000000000" pitchFamily="18" charset="-120"/>
                <a:ea typeface="新細明體" panose="02020500000000000000" pitchFamily="18" charset="-120"/>
                <a:cs typeface="Times New Roman" panose="02020603050405020304" pitchFamily="18" charset="0"/>
              </a:rPr>
            </a:br>
            <a:endParaRPr lang="zh-TW" altLang="zh-TW" sz="2800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97197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78EB14E7-3196-46B2-871B-7807CC3377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67148"/>
            <a:ext cx="12408310" cy="6690852"/>
          </a:xfrm>
        </p:spPr>
        <p:txBody>
          <a:bodyPr>
            <a:normAutofit/>
          </a:bodyPr>
          <a:lstStyle/>
          <a:p>
            <a:pPr marL="304800" indent="304800" algn="l"/>
            <a:r>
              <a:rPr lang="zh-TW" altLang="en-US" sz="36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五</a:t>
            </a:r>
            <a:r>
              <a:rPr lang="en-US" altLang="zh-TW" sz="36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.</a:t>
            </a:r>
            <a:r>
              <a:rPr lang="zh-TW" altLang="en-US" sz="36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 哀歌</a:t>
            </a:r>
            <a:r>
              <a:rPr lang="en-US" altLang="zh-TW" sz="36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	</a:t>
            </a:r>
          </a:p>
          <a:p>
            <a:pPr algn="l">
              <a:lnSpc>
                <a:spcPct val="100000"/>
              </a:lnSpc>
              <a:spcBef>
                <a:spcPts val="1800"/>
              </a:spcBef>
            </a:pPr>
            <a:endParaRPr lang="en-US" altLang="zh-TW" sz="700" kern="1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zh-TW" altLang="en-US" sz="3600" kern="1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      個人哀歌</a:t>
            </a:r>
            <a:r>
              <a:rPr lang="en-US" altLang="zh-TW" sz="3600" kern="1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   </a:t>
            </a:r>
            <a:r>
              <a:rPr lang="en-US" altLang="zh-TW" sz="3200" kern="1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3-5,7,9-10,13,14,17,22,25-28,31,35,36,39,40:12-17,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altLang="zh-TW" sz="3200" kern="1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                            41-43,52-57,59,61,63,64,69,70,71,77,86,88,89:38-51,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altLang="zh-TW" sz="3200" kern="1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                            109,120,139,140,141,142</a:t>
            </a:r>
            <a:endParaRPr lang="en-US" altLang="zh-TW" sz="3600" kern="100" dirty="0">
              <a:solidFill>
                <a:schemeClr val="bg1"/>
              </a:solidFill>
              <a:latin typeface="Times New Roman" panose="02020603050405020304" pitchFamily="18" charset="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  <a:p>
            <a:pPr lvl="0" algn="l">
              <a:lnSpc>
                <a:spcPct val="100000"/>
              </a:lnSpc>
              <a:spcBef>
                <a:spcPts val="0"/>
              </a:spcBef>
            </a:pPr>
            <a:r>
              <a:rPr lang="zh-TW" altLang="en-US" sz="3600" kern="1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      集體哀歌 </a:t>
            </a:r>
            <a:r>
              <a:rPr lang="en-US" altLang="zh-TW" sz="3600" kern="1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	 </a:t>
            </a:r>
            <a:r>
              <a:rPr lang="en-US" altLang="zh-TW" sz="3200" kern="100" dirty="0">
                <a:solidFill>
                  <a:srgbClr val="FFC000">
                    <a:lumMod val="60000"/>
                    <a:lumOff val="40000"/>
                  </a:srgb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12,44,58,60,74,79,80,83,85,89:38-51,90,94,123,126,</a:t>
            </a:r>
          </a:p>
          <a:p>
            <a:pPr lvl="0" algn="l">
              <a:lnSpc>
                <a:spcPct val="100000"/>
              </a:lnSpc>
              <a:spcBef>
                <a:spcPts val="0"/>
              </a:spcBef>
            </a:pPr>
            <a:r>
              <a:rPr lang="en-US" altLang="zh-TW" sz="3200" kern="100" dirty="0">
                <a:solidFill>
                  <a:srgbClr val="FFC000">
                    <a:lumMod val="60000"/>
                    <a:lumOff val="40000"/>
                  </a:srgb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                            129,137</a:t>
            </a:r>
            <a:r>
              <a:rPr lang="zh-TW" altLang="en-US" sz="3600" kern="100" dirty="0">
                <a:solidFill>
                  <a:prstClr val="white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      </a:t>
            </a:r>
            <a:endParaRPr lang="en-US" altLang="zh-TW" sz="3600" kern="100" dirty="0">
              <a:solidFill>
                <a:prstClr val="white"/>
              </a:solidFill>
              <a:latin typeface="Times New Roman" panose="02020603050405020304" pitchFamily="18" charset="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Bef>
                <a:spcPts val="1800"/>
              </a:spcBef>
            </a:pPr>
            <a:r>
              <a:rPr lang="zh-TW" altLang="en-US" sz="3600" kern="100" dirty="0">
                <a:solidFill>
                  <a:prstClr val="white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      咒詛詩</a:t>
            </a:r>
            <a:r>
              <a:rPr lang="en-US" altLang="zh-TW" sz="3600" kern="100" dirty="0">
                <a:solidFill>
                  <a:prstClr val="white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	 </a:t>
            </a:r>
            <a:r>
              <a:rPr lang="en-US" altLang="zh-TW" sz="3200" kern="100" dirty="0">
                <a:solidFill>
                  <a:prstClr val="white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35,52,58,69,70,83,109,137,140</a:t>
            </a:r>
          </a:p>
          <a:p>
            <a:pPr algn="l">
              <a:lnSpc>
                <a:spcPct val="100000"/>
              </a:lnSpc>
              <a:spcBef>
                <a:spcPts val="1800"/>
              </a:spcBef>
            </a:pPr>
            <a:r>
              <a:rPr lang="zh-TW" altLang="en-US" sz="3600" kern="100" dirty="0">
                <a:solidFill>
                  <a:prstClr val="white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      悔罪詩</a:t>
            </a:r>
            <a:r>
              <a:rPr lang="en-US" altLang="zh-TW" sz="3600" kern="100" dirty="0">
                <a:solidFill>
                  <a:prstClr val="white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	 </a:t>
            </a:r>
            <a:r>
              <a:rPr lang="en-US" altLang="zh-TW" sz="3200" kern="100" dirty="0">
                <a:solidFill>
                  <a:prstClr val="white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6,32,38,51,102,130,143</a:t>
            </a:r>
          </a:p>
          <a:p>
            <a:pPr lvl="0" algn="l">
              <a:lnSpc>
                <a:spcPct val="100000"/>
              </a:lnSpc>
              <a:spcBef>
                <a:spcPts val="1800"/>
              </a:spcBef>
            </a:pPr>
            <a:r>
              <a:rPr lang="zh-TW" altLang="en-US" sz="3600" kern="100" dirty="0">
                <a:solidFill>
                  <a:prstClr val="white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      無辜詩</a:t>
            </a:r>
            <a:r>
              <a:rPr lang="en-US" altLang="zh-TW" sz="3600" kern="100" dirty="0">
                <a:solidFill>
                  <a:prstClr val="white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	 </a:t>
            </a:r>
            <a:r>
              <a:rPr lang="en-US" altLang="zh-TW" sz="3200" kern="100" dirty="0">
                <a:solidFill>
                  <a:prstClr val="white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7,17,26,27,59</a:t>
            </a:r>
            <a:endParaRPr lang="en-US" altLang="zh-TW" sz="3200" kern="100" dirty="0">
              <a:solidFill>
                <a:schemeClr val="bg1"/>
              </a:solidFill>
              <a:latin typeface="Times New Roman" panose="02020603050405020304" pitchFamily="18" charset="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2636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E5C0C9F-80DB-49D5-AB1C-3E6466D1BF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4961" y="7326364"/>
            <a:ext cx="10515600" cy="1325563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15E3CAE-9462-45FB-A784-756377234E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232" y="0"/>
            <a:ext cx="12029768" cy="322989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3000" dirty="0">
                <a:solidFill>
                  <a:schemeClr val="bg1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</a:rPr>
              <a:t>惡人一出母胎就與　神疏遠，一離母腹便走錯路，說謊話。</a:t>
            </a:r>
          </a:p>
          <a:p>
            <a:pPr marL="0" indent="0">
              <a:buNone/>
            </a:pPr>
            <a:r>
              <a:rPr lang="zh-TW" altLang="en-US" sz="3000" dirty="0">
                <a:solidFill>
                  <a:schemeClr val="bg1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</a:rPr>
              <a:t>他們的毒氣好像蛇的毒氣；他們好像塞耳的聾虺，</a:t>
            </a:r>
          </a:p>
          <a:p>
            <a:pPr marL="0" indent="0">
              <a:buNone/>
            </a:pPr>
            <a:r>
              <a:rPr lang="zh-TW" altLang="en-US" sz="3000" dirty="0">
                <a:solidFill>
                  <a:schemeClr val="bg1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</a:rPr>
              <a:t>不聽行法術的聲音，雖用極靈的咒語也是不聽。</a:t>
            </a:r>
          </a:p>
          <a:p>
            <a:pPr marL="0" indent="0">
              <a:buNone/>
            </a:pPr>
            <a:r>
              <a:rPr lang="zh-TW" altLang="en-US" sz="3000" dirty="0">
                <a:solidFill>
                  <a:schemeClr val="bg1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</a:rPr>
              <a:t>神啊，求你敲碎他們口中的牙；耶和華啊，求你敲掉少壯獅子的大牙！</a:t>
            </a:r>
          </a:p>
          <a:p>
            <a:pPr marL="0" indent="0">
              <a:buNone/>
            </a:pPr>
            <a:r>
              <a:rPr lang="zh-TW" altLang="en-US" sz="3000" dirty="0">
                <a:solidFill>
                  <a:schemeClr val="bg1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</a:rPr>
              <a:t>願他們消滅，如急流的水一般；他們瞅準射箭的時候，願箭頭彷彿砍斷。</a:t>
            </a:r>
          </a:p>
          <a:p>
            <a:pPr marL="0" indent="0">
              <a:buNone/>
            </a:pPr>
            <a:r>
              <a:rPr lang="zh-TW" altLang="en-US" sz="3000" dirty="0">
                <a:solidFill>
                  <a:schemeClr val="bg1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</a:rPr>
              <a:t>願他們像蝸牛消化過去，又像婦人墜落未見天日的胎。</a:t>
            </a:r>
            <a:r>
              <a:rPr lang="en-US" altLang="zh-TW" sz="2400" dirty="0">
                <a:solidFill>
                  <a:schemeClr val="bg1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</a:rPr>
              <a:t>(58:3-8)</a:t>
            </a:r>
            <a:endParaRPr lang="zh-TW" altLang="en-US" sz="3000" dirty="0">
              <a:solidFill>
                <a:schemeClr val="bg1"/>
              </a:solidFill>
              <a:latin typeface="華康中圓體(P)" panose="020F0500000000000000" pitchFamily="34" charset="-120"/>
              <a:ea typeface="華康中圓體(P)" panose="020F0500000000000000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73121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E5C0C9F-80DB-49D5-AB1C-3E6466D1BF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4961" y="7326364"/>
            <a:ext cx="10515600" cy="1325563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15E3CAE-9462-45FB-A784-756377234E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232" y="634181"/>
            <a:ext cx="12029768" cy="415904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3000" dirty="0">
                <a:solidFill>
                  <a:schemeClr val="bg1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</a:rPr>
              <a:t>神啊，求你按你的慈愛憐恤我！按你豐盛的慈悲塗抹我的過犯！</a:t>
            </a:r>
            <a:endParaRPr lang="en-US" altLang="zh-TW" sz="3000" dirty="0">
              <a:solidFill>
                <a:schemeClr val="bg1"/>
              </a:solidFill>
              <a:latin typeface="華康中圓體(P)" panose="020F0500000000000000" pitchFamily="34" charset="-120"/>
              <a:ea typeface="華康中圓體(P)" panose="020F0500000000000000" pitchFamily="34" charset="-120"/>
            </a:endParaRPr>
          </a:p>
          <a:p>
            <a:pPr marL="0" indent="0">
              <a:buNone/>
            </a:pPr>
            <a:r>
              <a:rPr lang="zh-TW" altLang="en-US" sz="3000" dirty="0">
                <a:solidFill>
                  <a:schemeClr val="bg1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</a:rPr>
              <a:t>求你將我的罪孽洗除淨盡，並潔除我的罪！</a:t>
            </a:r>
          </a:p>
          <a:p>
            <a:pPr marL="0" indent="0">
              <a:buNone/>
            </a:pPr>
            <a:r>
              <a:rPr lang="zh-TW" altLang="en-US" sz="3000" dirty="0">
                <a:solidFill>
                  <a:schemeClr val="bg1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</a:rPr>
              <a:t>因為，我知道我的過犯；我的罪常在我面前。</a:t>
            </a:r>
          </a:p>
          <a:p>
            <a:pPr marL="0" indent="0">
              <a:buNone/>
            </a:pPr>
            <a:r>
              <a:rPr lang="zh-TW" altLang="en-US" sz="3000" dirty="0">
                <a:solidFill>
                  <a:schemeClr val="bg1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</a:rPr>
              <a:t>我向你犯罪，惟獨得罪了你；在你眼前行了這惡，</a:t>
            </a:r>
            <a:endParaRPr lang="en-US" altLang="zh-TW" sz="3000" dirty="0">
              <a:solidFill>
                <a:schemeClr val="bg1"/>
              </a:solidFill>
              <a:latin typeface="華康中圓體(P)" panose="020F0500000000000000" pitchFamily="34" charset="-120"/>
              <a:ea typeface="華康中圓體(P)" panose="020F0500000000000000" pitchFamily="34" charset="-120"/>
            </a:endParaRPr>
          </a:p>
          <a:p>
            <a:pPr marL="0" indent="0">
              <a:buNone/>
            </a:pPr>
            <a:r>
              <a:rPr lang="zh-TW" altLang="en-US" sz="3000" dirty="0">
                <a:solidFill>
                  <a:schemeClr val="bg1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</a:rPr>
              <a:t>以致你責備我的時候顯為公義，判斷我的時候顯為清正。</a:t>
            </a:r>
          </a:p>
          <a:p>
            <a:pPr marL="0" indent="0">
              <a:buNone/>
            </a:pPr>
            <a:r>
              <a:rPr lang="zh-TW" altLang="en-US" sz="3000" dirty="0">
                <a:solidFill>
                  <a:schemeClr val="bg1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</a:rPr>
              <a:t>我是在罪孽裡生的，在我母親懷胎的時候就有了罪。</a:t>
            </a:r>
            <a:r>
              <a:rPr lang="en-US" altLang="zh-TW" sz="2400" dirty="0">
                <a:solidFill>
                  <a:schemeClr val="bg1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</a:rPr>
              <a:t>(51:1-5)</a:t>
            </a:r>
            <a:endParaRPr lang="zh-TW" altLang="en-US" sz="3000" dirty="0">
              <a:solidFill>
                <a:schemeClr val="bg1"/>
              </a:solidFill>
              <a:latin typeface="華康中圓體(P)" panose="020F0500000000000000" pitchFamily="34" charset="-120"/>
              <a:ea typeface="華康中圓體(P)" panose="020F0500000000000000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18886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78EB14E7-3196-46B2-871B-7807CC3377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67148"/>
            <a:ext cx="12408310" cy="6690852"/>
          </a:xfrm>
        </p:spPr>
        <p:txBody>
          <a:bodyPr>
            <a:normAutofit/>
          </a:bodyPr>
          <a:lstStyle/>
          <a:p>
            <a:pPr marL="304800" indent="304800" algn="l"/>
            <a:r>
              <a:rPr lang="zh-TW" altLang="en-US" sz="36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六</a:t>
            </a:r>
            <a:r>
              <a:rPr lang="en-US" altLang="zh-TW" sz="36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.</a:t>
            </a:r>
            <a:r>
              <a:rPr lang="zh-TW" altLang="en-US" sz="36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 感恩詩</a:t>
            </a:r>
            <a:r>
              <a:rPr lang="en-US" altLang="zh-TW" sz="36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	</a:t>
            </a:r>
          </a:p>
          <a:p>
            <a:pPr algn="l">
              <a:lnSpc>
                <a:spcPct val="100000"/>
              </a:lnSpc>
              <a:spcBef>
                <a:spcPts val="1800"/>
              </a:spcBef>
            </a:pPr>
            <a:endParaRPr lang="en-US" altLang="zh-TW" sz="700" kern="1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zh-TW" altLang="en-US" sz="3600" kern="1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      集體感恩詩 </a:t>
            </a:r>
            <a:r>
              <a:rPr lang="en-US" altLang="zh-TW" sz="3600" kern="1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	</a:t>
            </a:r>
            <a:r>
              <a:rPr lang="en-US" altLang="zh-TW" sz="3200" kern="1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65,67,75,107,124,136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altLang="zh-TW" sz="3200" kern="100" dirty="0">
              <a:solidFill>
                <a:schemeClr val="accent4">
                  <a:lumMod val="60000"/>
                  <a:lumOff val="40000"/>
                </a:schemeClr>
              </a:solidFill>
              <a:latin typeface="Times New Roman" panose="02020603050405020304" pitchFamily="18" charset="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zh-TW" altLang="en-US" sz="3600" kern="1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      個人感恩詩 </a:t>
            </a:r>
            <a:r>
              <a:rPr lang="en-US" altLang="zh-TW" sz="3600" kern="1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	</a:t>
            </a:r>
            <a:r>
              <a:rPr lang="en-US" altLang="zh-TW" sz="3200" kern="100" dirty="0">
                <a:solidFill>
                  <a:srgbClr val="FFC000">
                    <a:lumMod val="60000"/>
                    <a:lumOff val="40000"/>
                  </a:srgb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18,21,30,32,34,40,66:13-20,92,103,108,116,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altLang="zh-TW" sz="3200" kern="100" dirty="0">
                <a:solidFill>
                  <a:srgbClr val="FFC000">
                    <a:lumMod val="60000"/>
                    <a:lumOff val="40000"/>
                  </a:srgb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				118,138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altLang="zh-TW" sz="1400" kern="100" dirty="0">
              <a:solidFill>
                <a:srgbClr val="FFC000">
                  <a:lumMod val="60000"/>
                  <a:lumOff val="40000"/>
                </a:srgbClr>
              </a:solidFill>
              <a:latin typeface="Times New Roman" panose="02020603050405020304" pitchFamily="18" charset="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  <a:p>
            <a:pPr marL="468000" algn="l">
              <a:lnSpc>
                <a:spcPct val="100000"/>
              </a:lnSpc>
              <a:spcBef>
                <a:spcPts val="0"/>
              </a:spcBef>
            </a:pPr>
            <a:r>
              <a:rPr lang="zh-TW" altLang="en-US" sz="3000" kern="1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你眷顧地，降下透雨，使地大得肥美。　</a:t>
            </a:r>
            <a:endParaRPr lang="en-US" altLang="zh-TW" sz="3000" kern="100" dirty="0">
              <a:solidFill>
                <a:schemeClr val="bg1"/>
              </a:solidFill>
              <a:latin typeface="Times New Roman" panose="02020603050405020304" pitchFamily="18" charset="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  <a:p>
            <a:pPr marL="468000" algn="l">
              <a:lnSpc>
                <a:spcPct val="100000"/>
              </a:lnSpc>
              <a:spcBef>
                <a:spcPts val="0"/>
              </a:spcBef>
            </a:pPr>
            <a:r>
              <a:rPr lang="zh-TW" altLang="en-US" sz="3000" kern="1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神的河滿了水；你這樣澆灌了地，好為人預備五穀。</a:t>
            </a:r>
          </a:p>
          <a:p>
            <a:pPr marL="468000" algn="l">
              <a:lnSpc>
                <a:spcPct val="100000"/>
              </a:lnSpc>
              <a:spcBef>
                <a:spcPts val="0"/>
              </a:spcBef>
            </a:pPr>
            <a:r>
              <a:rPr lang="zh-TW" altLang="en-US" sz="3000" kern="1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你澆透地的犁溝，潤平犁脊，降甘霖，使地軟和；</a:t>
            </a:r>
            <a:endParaRPr lang="en-US" altLang="zh-TW" sz="3000" kern="100" dirty="0">
              <a:solidFill>
                <a:schemeClr val="bg1"/>
              </a:solidFill>
              <a:latin typeface="Times New Roman" panose="02020603050405020304" pitchFamily="18" charset="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  <a:p>
            <a:pPr marL="468000" algn="l">
              <a:lnSpc>
                <a:spcPct val="100000"/>
              </a:lnSpc>
              <a:spcBef>
                <a:spcPts val="0"/>
              </a:spcBef>
            </a:pPr>
            <a:r>
              <a:rPr lang="zh-TW" altLang="en-US" sz="3000" kern="1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其中發長的，蒙你賜福。你以恩典為年歲的冠冕；</a:t>
            </a:r>
            <a:endParaRPr lang="en-US" altLang="zh-TW" sz="3000" kern="100" dirty="0">
              <a:solidFill>
                <a:schemeClr val="bg1"/>
              </a:solidFill>
              <a:latin typeface="Times New Roman" panose="02020603050405020304" pitchFamily="18" charset="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  <a:p>
            <a:pPr marL="468000" algn="l">
              <a:lnSpc>
                <a:spcPct val="100000"/>
              </a:lnSpc>
              <a:spcBef>
                <a:spcPts val="0"/>
              </a:spcBef>
            </a:pPr>
            <a:r>
              <a:rPr lang="zh-TW" altLang="en-US" sz="3000" kern="1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你的路徑都滴下脂油，滴在曠野的草場上。小山以歡樂束腰；</a:t>
            </a:r>
          </a:p>
          <a:p>
            <a:pPr marL="468000" algn="l">
              <a:lnSpc>
                <a:spcPct val="100000"/>
              </a:lnSpc>
              <a:spcBef>
                <a:spcPts val="0"/>
              </a:spcBef>
            </a:pPr>
            <a:r>
              <a:rPr lang="zh-TW" altLang="en-US" sz="3000" kern="1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草場以羊群為衣；谷中也長滿了五穀。這一切都歡呼歌唱。</a:t>
            </a:r>
            <a:endParaRPr lang="en-US" altLang="zh-TW" sz="3000" kern="100" dirty="0">
              <a:solidFill>
                <a:schemeClr val="bg1"/>
              </a:solidFill>
              <a:latin typeface="Times New Roman" panose="02020603050405020304" pitchFamily="18" charset="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  <a:p>
            <a:pPr marL="468000" algn="l">
              <a:lnSpc>
                <a:spcPct val="100000"/>
              </a:lnSpc>
              <a:spcBef>
                <a:spcPts val="0"/>
              </a:spcBef>
            </a:pPr>
            <a:r>
              <a:rPr lang="en-US" altLang="zh-TW" kern="1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(65:9-13)</a:t>
            </a:r>
          </a:p>
        </p:txBody>
      </p:sp>
    </p:spTree>
    <p:extLst>
      <p:ext uri="{BB962C8B-B14F-4D97-AF65-F5344CB8AC3E}">
        <p14:creationId xmlns:p14="http://schemas.microsoft.com/office/powerpoint/2010/main" val="2417881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78EB14E7-3196-46B2-871B-7807CC3377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67148"/>
            <a:ext cx="12408310" cy="6233652"/>
          </a:xfrm>
        </p:spPr>
        <p:txBody>
          <a:bodyPr>
            <a:normAutofit fontScale="92500" lnSpcReduction="20000"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zh-TW" altLang="en-US" sz="4400" kern="100" dirty="0">
                <a:solidFill>
                  <a:srgbClr val="FFFF00"/>
                </a:solidFill>
                <a:effectLst/>
                <a:latin typeface="華康魏碑體" panose="03000709000000000000" pitchFamily="65" charset="-120"/>
                <a:ea typeface="華康魏碑體" panose="03000709000000000000" pitchFamily="65" charset="-120"/>
                <a:cs typeface="Times New Roman" panose="02020603050405020304" pitchFamily="18" charset="0"/>
              </a:rPr>
              <a:t>節期用的詩篇</a:t>
            </a:r>
            <a:r>
              <a:rPr lang="en-US" altLang="zh-TW" sz="2800" kern="100" dirty="0">
                <a:solidFill>
                  <a:schemeClr val="bg1"/>
                </a:solidFill>
                <a:effectLst/>
                <a:latin typeface="新細明體" panose="02020500000000000000" pitchFamily="18" charset="-120"/>
                <a:ea typeface="新細明體" panose="02020500000000000000" pitchFamily="18" charset="-120"/>
                <a:cs typeface="Times New Roman" panose="02020603050405020304" pitchFamily="18" charset="0"/>
              </a:rPr>
              <a:t>	</a:t>
            </a:r>
          </a:p>
          <a:p>
            <a:pPr algn="l"/>
            <a:endParaRPr lang="en-US" altLang="zh-TW" sz="1800" kern="100" dirty="0">
              <a:solidFill>
                <a:schemeClr val="accent4">
                  <a:lumMod val="60000"/>
                  <a:lumOff val="40000"/>
                </a:schemeClr>
              </a:solidFill>
              <a:latin typeface="Times New Roman" panose="02020603050405020304" pitchFamily="18" charset="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  <a:p>
            <a:pPr algn="l"/>
            <a:r>
              <a:rPr lang="zh-TW" altLang="en-US" sz="3600" kern="1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   朝聖的旅途中  </a:t>
            </a:r>
            <a:r>
              <a:rPr lang="en-US" altLang="zh-TW" sz="3600" kern="1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		</a:t>
            </a:r>
            <a:r>
              <a:rPr lang="zh-TW" altLang="en-US" sz="3600" kern="1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上行之詩 </a:t>
            </a:r>
            <a:r>
              <a:rPr lang="en-US" altLang="zh-TW" sz="3600" kern="1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120-134</a:t>
            </a:r>
          </a:p>
          <a:p>
            <a:pPr algn="l"/>
            <a:endParaRPr lang="en-US" altLang="zh-TW" sz="3600" kern="100" dirty="0">
              <a:solidFill>
                <a:schemeClr val="accent4">
                  <a:lumMod val="60000"/>
                  <a:lumOff val="40000"/>
                </a:schemeClr>
              </a:solidFill>
              <a:latin typeface="Times New Roman" panose="02020603050405020304" pitchFamily="18" charset="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  <a:p>
            <a:pPr marL="720000" algn="l">
              <a:lnSpc>
                <a:spcPct val="120000"/>
              </a:lnSpc>
              <a:spcBef>
                <a:spcPts val="0"/>
              </a:spcBef>
            </a:pPr>
            <a:r>
              <a:rPr lang="zh-TW" altLang="en-US" sz="3200" kern="1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我要向山舉目；我的幫助從何而來？</a:t>
            </a:r>
          </a:p>
          <a:p>
            <a:pPr marL="720000" algn="l">
              <a:lnSpc>
                <a:spcPct val="120000"/>
              </a:lnSpc>
              <a:spcBef>
                <a:spcPts val="0"/>
              </a:spcBef>
            </a:pPr>
            <a:r>
              <a:rPr lang="zh-TW" altLang="en-US" sz="3200" kern="1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我的幫助從造天地的耶和華而來。</a:t>
            </a:r>
          </a:p>
          <a:p>
            <a:pPr marL="720000" algn="l">
              <a:lnSpc>
                <a:spcPct val="120000"/>
              </a:lnSpc>
              <a:spcBef>
                <a:spcPts val="0"/>
              </a:spcBef>
            </a:pPr>
            <a:r>
              <a:rPr lang="zh-TW" altLang="en-US" sz="3200" kern="1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他必不叫你的腳搖動；保護你的必不打盹！</a:t>
            </a:r>
          </a:p>
          <a:p>
            <a:pPr marL="720000" algn="l">
              <a:lnSpc>
                <a:spcPct val="120000"/>
              </a:lnSpc>
              <a:spcBef>
                <a:spcPts val="0"/>
              </a:spcBef>
            </a:pPr>
            <a:r>
              <a:rPr lang="zh-TW" altLang="en-US" sz="3200" kern="1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保護以色列的，也不打盹也不睡覺。</a:t>
            </a:r>
          </a:p>
          <a:p>
            <a:pPr marL="720000" algn="l">
              <a:lnSpc>
                <a:spcPct val="120000"/>
              </a:lnSpc>
              <a:spcBef>
                <a:spcPts val="0"/>
              </a:spcBef>
            </a:pPr>
            <a:r>
              <a:rPr lang="zh-TW" altLang="en-US" sz="3200" kern="1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保護你的是耶和華；耶和華在你右邊蔭庇你。</a:t>
            </a:r>
          </a:p>
          <a:p>
            <a:pPr marL="720000" algn="l">
              <a:lnSpc>
                <a:spcPct val="120000"/>
              </a:lnSpc>
              <a:spcBef>
                <a:spcPts val="0"/>
              </a:spcBef>
            </a:pPr>
            <a:r>
              <a:rPr lang="zh-TW" altLang="en-US" sz="3200" kern="1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白日，太陽必不傷你；夜間，月亮必不害你。</a:t>
            </a:r>
          </a:p>
          <a:p>
            <a:pPr marL="720000" algn="l">
              <a:lnSpc>
                <a:spcPct val="120000"/>
              </a:lnSpc>
              <a:spcBef>
                <a:spcPts val="0"/>
              </a:spcBef>
            </a:pPr>
            <a:r>
              <a:rPr lang="zh-TW" altLang="en-US" sz="3200" kern="1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耶和華要保護你，免受一切的災害；他要保護你的性命。</a:t>
            </a:r>
          </a:p>
          <a:p>
            <a:pPr marL="720000" algn="l">
              <a:lnSpc>
                <a:spcPct val="120000"/>
              </a:lnSpc>
              <a:spcBef>
                <a:spcPts val="0"/>
              </a:spcBef>
            </a:pPr>
            <a:r>
              <a:rPr lang="zh-TW" altLang="en-US" sz="3200" kern="1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你出你入，耶和華要保護你，從今時直到永遠。</a:t>
            </a:r>
            <a:endParaRPr lang="en-US" altLang="zh-TW" sz="3200" kern="100" dirty="0">
              <a:solidFill>
                <a:schemeClr val="bg1"/>
              </a:solidFill>
              <a:latin typeface="Times New Roman" panose="02020603050405020304" pitchFamily="18" charset="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  <a:p>
            <a:pPr marL="720000" algn="l">
              <a:lnSpc>
                <a:spcPct val="120000"/>
              </a:lnSpc>
              <a:spcBef>
                <a:spcPts val="0"/>
              </a:spcBef>
            </a:pPr>
            <a:r>
              <a:rPr lang="en-US" altLang="zh-TW" sz="3200" kern="1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(121:1-8)</a:t>
            </a:r>
          </a:p>
          <a:p>
            <a:pPr algn="l"/>
            <a:endParaRPr lang="en-US" altLang="zh-TW" sz="3600" kern="100" dirty="0">
              <a:solidFill>
                <a:schemeClr val="accent4">
                  <a:lumMod val="60000"/>
                  <a:lumOff val="40000"/>
                </a:schemeClr>
              </a:solidFill>
              <a:latin typeface="Times New Roman" panose="02020603050405020304" pitchFamily="18" charset="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6663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78EB14E7-3196-46B2-871B-7807CC3377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67148"/>
            <a:ext cx="12408310" cy="6233652"/>
          </a:xfrm>
        </p:spPr>
        <p:txBody>
          <a:bodyPr>
            <a:normAutofit lnSpcReduction="10000"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zh-TW" altLang="en-US" sz="4400" kern="100" dirty="0">
                <a:solidFill>
                  <a:srgbClr val="FFFF00"/>
                </a:solidFill>
                <a:effectLst/>
                <a:latin typeface="華康魏碑體" panose="03000709000000000000" pitchFamily="65" charset="-120"/>
                <a:ea typeface="華康魏碑體" panose="03000709000000000000" pitchFamily="65" charset="-120"/>
                <a:cs typeface="Times New Roman" panose="02020603050405020304" pitchFamily="18" charset="0"/>
              </a:rPr>
              <a:t>節期用的詩篇</a:t>
            </a:r>
            <a:r>
              <a:rPr lang="en-US" altLang="zh-TW" sz="2800" kern="100" dirty="0">
                <a:solidFill>
                  <a:schemeClr val="bg1"/>
                </a:solidFill>
                <a:effectLst/>
                <a:latin typeface="新細明體" panose="02020500000000000000" pitchFamily="18" charset="-120"/>
                <a:ea typeface="新細明體" panose="02020500000000000000" pitchFamily="18" charset="-120"/>
                <a:cs typeface="Times New Roman" panose="02020603050405020304" pitchFamily="18" charset="0"/>
              </a:rPr>
              <a:t>	</a:t>
            </a:r>
          </a:p>
          <a:p>
            <a:pPr algn="l"/>
            <a:endParaRPr lang="en-US" altLang="zh-TW" sz="1800" kern="100" dirty="0">
              <a:solidFill>
                <a:schemeClr val="accent4">
                  <a:lumMod val="60000"/>
                  <a:lumOff val="40000"/>
                </a:schemeClr>
              </a:solidFill>
              <a:latin typeface="Times New Roman" panose="02020603050405020304" pitchFamily="18" charset="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  <a:p>
            <a:pPr algn="l"/>
            <a:r>
              <a:rPr lang="zh-TW" altLang="en-US" sz="3600" kern="1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   逾越節</a:t>
            </a:r>
            <a:r>
              <a:rPr lang="en-US" altLang="zh-TW" sz="3600" kern="1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		</a:t>
            </a:r>
            <a:r>
              <a:rPr lang="zh-TW" altLang="en-US" sz="3600" kern="1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哈利路亞詩篇 </a:t>
            </a:r>
            <a:r>
              <a:rPr lang="en-US" altLang="zh-TW" sz="3600" kern="1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	113-118</a:t>
            </a:r>
          </a:p>
          <a:p>
            <a:pPr algn="l"/>
            <a:r>
              <a:rPr lang="en-US" altLang="zh-TW" sz="3600" kern="1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	</a:t>
            </a:r>
            <a:r>
              <a:rPr lang="zh-TW" altLang="en-US" sz="3600" kern="1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晚餐前</a:t>
            </a:r>
            <a:r>
              <a:rPr lang="en-US" altLang="zh-TW" sz="3600" kern="1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					113-114</a:t>
            </a:r>
          </a:p>
          <a:p>
            <a:pPr algn="l"/>
            <a:r>
              <a:rPr lang="en-US" altLang="zh-TW" sz="3600" kern="1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	</a:t>
            </a:r>
            <a:r>
              <a:rPr lang="zh-TW" altLang="en-US" sz="3600" kern="1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晚餐後</a:t>
            </a:r>
            <a:r>
              <a:rPr lang="en-US" altLang="zh-TW" sz="3600" kern="1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					115-118</a:t>
            </a:r>
          </a:p>
          <a:p>
            <a:pPr algn="l"/>
            <a:endParaRPr lang="en-US" altLang="zh-TW" sz="3600" kern="100" dirty="0">
              <a:solidFill>
                <a:schemeClr val="accent4">
                  <a:lumMod val="60000"/>
                  <a:lumOff val="40000"/>
                </a:schemeClr>
              </a:solidFill>
              <a:latin typeface="Times New Roman" panose="02020603050405020304" pitchFamily="18" charset="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  <a:p>
            <a:pPr marL="720000" algn="l">
              <a:lnSpc>
                <a:spcPct val="120000"/>
              </a:lnSpc>
              <a:spcBef>
                <a:spcPts val="0"/>
              </a:spcBef>
            </a:pPr>
            <a:r>
              <a:rPr lang="zh-TW" altLang="en-US" sz="3200" kern="1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萬國啊，你們都當讚美耶和華！</a:t>
            </a:r>
            <a:endParaRPr lang="en-US" altLang="zh-TW" sz="3200" kern="100" dirty="0">
              <a:solidFill>
                <a:schemeClr val="bg1"/>
              </a:solidFill>
              <a:latin typeface="Times New Roman" panose="02020603050405020304" pitchFamily="18" charset="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  <a:p>
            <a:pPr marL="720000" algn="l">
              <a:lnSpc>
                <a:spcPct val="120000"/>
              </a:lnSpc>
              <a:spcBef>
                <a:spcPts val="0"/>
              </a:spcBef>
            </a:pPr>
            <a:r>
              <a:rPr lang="zh-TW" altLang="en-US" sz="3200" kern="1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萬民哪，你們都當頌讚他！</a:t>
            </a:r>
          </a:p>
          <a:p>
            <a:pPr marL="720000" algn="l">
              <a:lnSpc>
                <a:spcPct val="120000"/>
              </a:lnSpc>
              <a:spcBef>
                <a:spcPts val="0"/>
              </a:spcBef>
            </a:pPr>
            <a:r>
              <a:rPr lang="zh-TW" altLang="en-US" sz="3200" kern="1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因為他向我們大施慈愛；耶和華的誠實存到永遠。</a:t>
            </a:r>
            <a:endParaRPr lang="en-US" altLang="zh-TW" sz="3200" kern="100" dirty="0">
              <a:solidFill>
                <a:schemeClr val="bg1"/>
              </a:solidFill>
              <a:latin typeface="Times New Roman" panose="02020603050405020304" pitchFamily="18" charset="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  <a:p>
            <a:pPr marL="720000" algn="l">
              <a:lnSpc>
                <a:spcPct val="120000"/>
              </a:lnSpc>
              <a:spcBef>
                <a:spcPts val="0"/>
              </a:spcBef>
            </a:pPr>
            <a:r>
              <a:rPr lang="zh-TW" altLang="en-US" sz="3200" kern="1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你們要讚美耶和華！</a:t>
            </a:r>
            <a:endParaRPr lang="en-US" altLang="zh-TW" sz="3200" kern="100" dirty="0">
              <a:solidFill>
                <a:schemeClr val="bg1"/>
              </a:solidFill>
              <a:latin typeface="Times New Roman" panose="02020603050405020304" pitchFamily="18" charset="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  <a:p>
            <a:pPr marL="720000" algn="l">
              <a:lnSpc>
                <a:spcPct val="120000"/>
              </a:lnSpc>
              <a:spcBef>
                <a:spcPts val="0"/>
              </a:spcBef>
            </a:pPr>
            <a:r>
              <a:rPr lang="en-US" altLang="zh-TW" sz="3200" kern="1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(117:1-2)</a:t>
            </a:r>
          </a:p>
          <a:p>
            <a:pPr algn="l"/>
            <a:endParaRPr lang="en-US" altLang="zh-TW" sz="3600" kern="100" dirty="0">
              <a:solidFill>
                <a:schemeClr val="accent4">
                  <a:lumMod val="60000"/>
                  <a:lumOff val="40000"/>
                </a:schemeClr>
              </a:solidFill>
              <a:latin typeface="Times New Roman" panose="02020603050405020304" pitchFamily="18" charset="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6795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78EB14E7-3196-46B2-871B-7807CC3377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67148"/>
            <a:ext cx="12408310" cy="6233652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zh-TW" altLang="en-US" sz="4400" kern="100" dirty="0">
                <a:solidFill>
                  <a:srgbClr val="FFFF00"/>
                </a:solidFill>
                <a:effectLst/>
                <a:latin typeface="華康魏碑體" panose="03000709000000000000" pitchFamily="65" charset="-120"/>
                <a:ea typeface="華康魏碑體" panose="03000709000000000000" pitchFamily="65" charset="-120"/>
                <a:cs typeface="Times New Roman" panose="02020603050405020304" pitchFamily="18" charset="0"/>
              </a:rPr>
              <a:t>節期用的詩篇</a:t>
            </a:r>
            <a:r>
              <a:rPr lang="en-US" altLang="zh-TW" sz="2800" kern="100" dirty="0">
                <a:solidFill>
                  <a:schemeClr val="bg1"/>
                </a:solidFill>
                <a:effectLst/>
                <a:latin typeface="新細明體" panose="02020500000000000000" pitchFamily="18" charset="-120"/>
                <a:ea typeface="新細明體" panose="02020500000000000000" pitchFamily="18" charset="-120"/>
                <a:cs typeface="Times New Roman" panose="02020603050405020304" pitchFamily="18" charset="0"/>
              </a:rPr>
              <a:t>	</a:t>
            </a:r>
          </a:p>
          <a:p>
            <a:pPr algn="l"/>
            <a:endParaRPr lang="en-US" altLang="zh-TW" sz="1800" kern="100" dirty="0">
              <a:solidFill>
                <a:schemeClr val="accent4">
                  <a:lumMod val="60000"/>
                  <a:lumOff val="40000"/>
                </a:schemeClr>
              </a:solidFill>
              <a:latin typeface="Times New Roman" panose="02020603050405020304" pitchFamily="18" charset="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  <a:p>
            <a:pPr algn="l"/>
            <a:r>
              <a:rPr lang="zh-TW" altLang="en-US" sz="3600" kern="1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   五旬節</a:t>
            </a:r>
            <a:r>
              <a:rPr lang="en-US" altLang="zh-TW" sz="3600" kern="1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		</a:t>
            </a:r>
            <a:r>
              <a:rPr lang="zh-TW" altLang="en-US" sz="3600" kern="1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哈利路亞詩篇 </a:t>
            </a:r>
            <a:r>
              <a:rPr lang="en-US" altLang="zh-TW" sz="3600" kern="1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	113-118, 67-68</a:t>
            </a:r>
          </a:p>
          <a:p>
            <a:pPr algn="l"/>
            <a:r>
              <a:rPr lang="en-US" altLang="zh-TW" sz="3600" kern="1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	</a:t>
            </a:r>
          </a:p>
          <a:p>
            <a:pPr marL="432000" algn="l">
              <a:lnSpc>
                <a:spcPct val="100000"/>
              </a:lnSpc>
              <a:spcBef>
                <a:spcPts val="0"/>
              </a:spcBef>
            </a:pPr>
            <a:r>
              <a:rPr lang="zh-TW" altLang="en-US" sz="3200" kern="1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願　神興起，使他的仇敵四散，叫那恨他的人從他面前逃跑。</a:t>
            </a:r>
          </a:p>
          <a:p>
            <a:pPr marL="432000" algn="l">
              <a:lnSpc>
                <a:spcPct val="100000"/>
              </a:lnSpc>
              <a:spcBef>
                <a:spcPts val="0"/>
              </a:spcBef>
            </a:pPr>
            <a:r>
              <a:rPr lang="zh-TW" altLang="en-US" sz="3200" kern="1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他們被驅逐，如煙被風吹散；</a:t>
            </a:r>
            <a:endParaRPr lang="en-US" altLang="zh-TW" sz="3200" kern="100" dirty="0">
              <a:solidFill>
                <a:schemeClr val="bg1"/>
              </a:solidFill>
              <a:latin typeface="Times New Roman" panose="02020603050405020304" pitchFamily="18" charset="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  <a:p>
            <a:pPr marL="432000" algn="l">
              <a:lnSpc>
                <a:spcPct val="100000"/>
              </a:lnSpc>
              <a:spcBef>
                <a:spcPts val="0"/>
              </a:spcBef>
            </a:pPr>
            <a:r>
              <a:rPr lang="zh-TW" altLang="en-US" sz="3200" kern="1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惡人見　神之面而消滅，如蠟被火鎔化。</a:t>
            </a:r>
          </a:p>
          <a:p>
            <a:pPr marL="432000" algn="l">
              <a:lnSpc>
                <a:spcPct val="100000"/>
              </a:lnSpc>
              <a:spcBef>
                <a:spcPts val="0"/>
              </a:spcBef>
            </a:pPr>
            <a:r>
              <a:rPr lang="zh-TW" altLang="en-US" sz="3200" kern="1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惟有義人必然歡喜，在　神面前高興快樂。</a:t>
            </a:r>
          </a:p>
          <a:p>
            <a:pPr marL="432000" algn="l">
              <a:lnSpc>
                <a:spcPct val="100000"/>
              </a:lnSpc>
              <a:spcBef>
                <a:spcPts val="0"/>
              </a:spcBef>
            </a:pPr>
            <a:r>
              <a:rPr lang="zh-TW" altLang="en-US" sz="3200" kern="1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你們當向　神唱詩，歌頌他的名；</a:t>
            </a:r>
            <a:endParaRPr lang="en-US" altLang="zh-TW" sz="3200" kern="100" dirty="0">
              <a:solidFill>
                <a:schemeClr val="bg1"/>
              </a:solidFill>
              <a:latin typeface="Times New Roman" panose="02020603050405020304" pitchFamily="18" charset="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  <a:p>
            <a:pPr marL="432000" algn="l">
              <a:lnSpc>
                <a:spcPct val="100000"/>
              </a:lnSpc>
              <a:spcBef>
                <a:spcPts val="0"/>
              </a:spcBef>
            </a:pPr>
            <a:r>
              <a:rPr lang="zh-TW" altLang="en-US" sz="3200" kern="1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為那坐車行過曠野的修平大路。</a:t>
            </a:r>
            <a:endParaRPr lang="en-US" altLang="zh-TW" sz="3200" kern="100" dirty="0">
              <a:solidFill>
                <a:schemeClr val="bg1"/>
              </a:solidFill>
              <a:latin typeface="Times New Roman" panose="02020603050405020304" pitchFamily="18" charset="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  <a:p>
            <a:pPr marL="432000" algn="l">
              <a:lnSpc>
                <a:spcPct val="100000"/>
              </a:lnSpc>
              <a:spcBef>
                <a:spcPts val="0"/>
              </a:spcBef>
            </a:pPr>
            <a:r>
              <a:rPr lang="zh-TW" altLang="en-US" sz="3200" kern="1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他的名是耶和華，要在他面前歡樂！</a:t>
            </a:r>
            <a:endParaRPr lang="en-US" altLang="zh-TW" sz="3200" kern="100" dirty="0">
              <a:solidFill>
                <a:schemeClr val="bg1"/>
              </a:solidFill>
              <a:latin typeface="Times New Roman" panose="02020603050405020304" pitchFamily="18" charset="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  <a:p>
            <a:pPr marL="432000" algn="l">
              <a:lnSpc>
                <a:spcPct val="100000"/>
              </a:lnSpc>
              <a:spcBef>
                <a:spcPts val="0"/>
              </a:spcBef>
            </a:pPr>
            <a:r>
              <a:rPr lang="en-US" altLang="zh-TW" sz="2800" kern="1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(68:1-4)</a:t>
            </a:r>
          </a:p>
          <a:p>
            <a:pPr algn="l"/>
            <a:endParaRPr lang="en-US" altLang="zh-TW" sz="3600" kern="100" dirty="0">
              <a:solidFill>
                <a:schemeClr val="accent4">
                  <a:lumMod val="60000"/>
                  <a:lumOff val="40000"/>
                </a:schemeClr>
              </a:solidFill>
              <a:latin typeface="Times New Roman" panose="02020603050405020304" pitchFamily="18" charset="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9266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78EB14E7-3196-46B2-871B-7807CC3377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67148"/>
            <a:ext cx="12408310" cy="6233652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zh-TW" altLang="en-US" sz="4400" kern="100" dirty="0">
                <a:solidFill>
                  <a:srgbClr val="FFFF00"/>
                </a:solidFill>
                <a:effectLst/>
                <a:latin typeface="華康魏碑體" panose="03000709000000000000" pitchFamily="65" charset="-120"/>
                <a:ea typeface="華康魏碑體" panose="03000709000000000000" pitchFamily="65" charset="-120"/>
                <a:cs typeface="Times New Roman" panose="02020603050405020304" pitchFamily="18" charset="0"/>
              </a:rPr>
              <a:t>節期用的詩篇</a:t>
            </a:r>
            <a:r>
              <a:rPr lang="en-US" altLang="zh-TW" sz="2800" kern="100" dirty="0">
                <a:solidFill>
                  <a:schemeClr val="bg1"/>
                </a:solidFill>
                <a:effectLst/>
                <a:latin typeface="新細明體" panose="02020500000000000000" pitchFamily="18" charset="-120"/>
                <a:ea typeface="新細明體" panose="02020500000000000000" pitchFamily="18" charset="-120"/>
                <a:cs typeface="Times New Roman" panose="02020603050405020304" pitchFamily="18" charset="0"/>
              </a:rPr>
              <a:t>	</a:t>
            </a:r>
          </a:p>
          <a:p>
            <a:pPr algn="l"/>
            <a:endParaRPr lang="en-US" altLang="zh-TW" sz="1800" kern="100" dirty="0">
              <a:solidFill>
                <a:schemeClr val="accent4">
                  <a:lumMod val="60000"/>
                  <a:lumOff val="40000"/>
                </a:schemeClr>
              </a:solidFill>
              <a:latin typeface="Times New Roman" panose="02020603050405020304" pitchFamily="18" charset="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  <a:p>
            <a:pPr algn="l"/>
            <a:r>
              <a:rPr lang="zh-TW" altLang="en-US" sz="3600" kern="1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   吹角節</a:t>
            </a:r>
            <a:r>
              <a:rPr lang="en-US" altLang="zh-TW" sz="3600" kern="1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(</a:t>
            </a:r>
            <a:r>
              <a:rPr lang="zh-TW" altLang="en-US" sz="3600" kern="1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猶太新年</a:t>
            </a:r>
            <a:r>
              <a:rPr lang="en-US" altLang="zh-TW" sz="3600" kern="1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)		</a:t>
            </a:r>
            <a:r>
              <a:rPr lang="zh-TW" altLang="en-US" sz="3600" kern="1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詩篇</a:t>
            </a:r>
            <a:r>
              <a:rPr lang="en-US" altLang="zh-TW" sz="3600" kern="1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	</a:t>
            </a:r>
            <a:r>
              <a:rPr lang="zh-TW" altLang="en-US" sz="3600" kern="1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3600" kern="100" dirty="0">
                <a:solidFill>
                  <a:srgbClr val="FFC000">
                    <a:lumMod val="60000"/>
                    <a:lumOff val="40000"/>
                  </a:srgb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47, 81,</a:t>
            </a:r>
            <a:r>
              <a:rPr lang="zh-TW" altLang="en-US" sz="3600" kern="100" dirty="0">
                <a:solidFill>
                  <a:srgbClr val="FFC000">
                    <a:lumMod val="60000"/>
                    <a:lumOff val="40000"/>
                  </a:srgb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3600" kern="100" dirty="0">
                <a:solidFill>
                  <a:srgbClr val="FFC000">
                    <a:lumMod val="60000"/>
                    <a:lumOff val="40000"/>
                  </a:srgb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89 </a:t>
            </a:r>
            <a:r>
              <a:rPr lang="en-US" altLang="zh-TW" sz="3600" kern="1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	</a:t>
            </a:r>
          </a:p>
          <a:p>
            <a:pPr marL="720000" algn="l">
              <a:lnSpc>
                <a:spcPct val="120000"/>
              </a:lnSpc>
              <a:spcBef>
                <a:spcPts val="0"/>
              </a:spcBef>
            </a:pPr>
            <a:endParaRPr lang="en-US" altLang="zh-TW" sz="3200" kern="100" dirty="0">
              <a:solidFill>
                <a:schemeClr val="bg1"/>
              </a:solidFill>
              <a:latin typeface="Times New Roman" panose="02020603050405020304" pitchFamily="18" charset="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  <a:p>
            <a:pPr marL="720000" algn="l">
              <a:lnSpc>
                <a:spcPct val="100000"/>
              </a:lnSpc>
              <a:spcBef>
                <a:spcPts val="0"/>
              </a:spcBef>
            </a:pPr>
            <a:r>
              <a:rPr lang="zh-TW" altLang="en-US" sz="3000" kern="1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神上升，有喊聲相送；耶和華上升，有角聲相送。</a:t>
            </a:r>
          </a:p>
          <a:p>
            <a:pPr marL="720000" algn="l">
              <a:lnSpc>
                <a:spcPct val="100000"/>
              </a:lnSpc>
              <a:spcBef>
                <a:spcPts val="0"/>
              </a:spcBef>
            </a:pPr>
            <a:r>
              <a:rPr lang="zh-TW" altLang="en-US" sz="3000" kern="1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你們要向　神歌頌，歌頌！向我們王歌頌，歌頌！</a:t>
            </a:r>
          </a:p>
          <a:p>
            <a:pPr marL="720000" algn="l">
              <a:lnSpc>
                <a:spcPct val="100000"/>
              </a:lnSpc>
              <a:spcBef>
                <a:spcPts val="0"/>
              </a:spcBef>
            </a:pPr>
            <a:r>
              <a:rPr lang="zh-TW" altLang="en-US" sz="3000" kern="1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因為　神是全地的王；你們要用悟性歌頌。</a:t>
            </a:r>
          </a:p>
          <a:p>
            <a:pPr marL="720000" algn="l">
              <a:lnSpc>
                <a:spcPct val="100000"/>
              </a:lnSpc>
              <a:spcBef>
                <a:spcPts val="0"/>
              </a:spcBef>
            </a:pPr>
            <a:r>
              <a:rPr lang="zh-TW" altLang="en-US" sz="3000" kern="1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神作王治理萬國；　神坐在他的聖寶座上。</a:t>
            </a:r>
          </a:p>
          <a:p>
            <a:pPr marL="720000" algn="l">
              <a:lnSpc>
                <a:spcPct val="100000"/>
              </a:lnSpc>
              <a:spcBef>
                <a:spcPts val="0"/>
              </a:spcBef>
            </a:pPr>
            <a:r>
              <a:rPr lang="zh-TW" altLang="en-US" sz="3000" kern="1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列邦的君王聚集要作亞伯拉罕之　神的民。</a:t>
            </a:r>
            <a:endParaRPr lang="en-US" altLang="zh-TW" sz="3000" kern="100" dirty="0">
              <a:solidFill>
                <a:schemeClr val="bg1"/>
              </a:solidFill>
              <a:latin typeface="Times New Roman" panose="02020603050405020304" pitchFamily="18" charset="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  <a:p>
            <a:pPr marL="720000" algn="l">
              <a:lnSpc>
                <a:spcPct val="100000"/>
              </a:lnSpc>
              <a:spcBef>
                <a:spcPts val="0"/>
              </a:spcBef>
            </a:pPr>
            <a:r>
              <a:rPr lang="zh-TW" altLang="en-US" sz="3000" kern="1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因為世界的盾牌是屬　神的；他為至高！</a:t>
            </a:r>
            <a:r>
              <a:rPr lang="en-US" altLang="zh-TW" sz="2800" kern="1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(47:5-9)</a:t>
            </a:r>
          </a:p>
          <a:p>
            <a:pPr algn="l"/>
            <a:endParaRPr lang="en-US" altLang="zh-TW" sz="3600" kern="100" dirty="0">
              <a:solidFill>
                <a:schemeClr val="accent4">
                  <a:lumMod val="60000"/>
                  <a:lumOff val="40000"/>
                </a:schemeClr>
              </a:solidFill>
              <a:latin typeface="Times New Roman" panose="02020603050405020304" pitchFamily="18" charset="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3217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78EB14E7-3196-46B2-871B-7807CC3377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67148"/>
            <a:ext cx="12408310" cy="6233652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zh-TW" altLang="en-US" sz="4400" kern="100" dirty="0">
                <a:solidFill>
                  <a:srgbClr val="FFFF00"/>
                </a:solidFill>
                <a:effectLst/>
                <a:latin typeface="華康魏碑體" panose="03000709000000000000" pitchFamily="65" charset="-120"/>
                <a:ea typeface="華康魏碑體" panose="03000709000000000000" pitchFamily="65" charset="-120"/>
                <a:cs typeface="Times New Roman" panose="02020603050405020304" pitchFamily="18" charset="0"/>
              </a:rPr>
              <a:t>節期用的詩篇</a:t>
            </a:r>
            <a:r>
              <a:rPr lang="en-US" altLang="zh-TW" sz="2800" kern="100" dirty="0">
                <a:solidFill>
                  <a:schemeClr val="bg1"/>
                </a:solidFill>
                <a:effectLst/>
                <a:latin typeface="新細明體" panose="02020500000000000000" pitchFamily="18" charset="-120"/>
                <a:ea typeface="新細明體" panose="02020500000000000000" pitchFamily="18" charset="-120"/>
                <a:cs typeface="Times New Roman" panose="02020603050405020304" pitchFamily="18" charset="0"/>
              </a:rPr>
              <a:t>	</a:t>
            </a:r>
          </a:p>
          <a:p>
            <a:pPr algn="l"/>
            <a:endParaRPr lang="en-US" altLang="zh-TW" sz="1800" kern="100" dirty="0">
              <a:solidFill>
                <a:schemeClr val="accent4">
                  <a:lumMod val="60000"/>
                  <a:lumOff val="40000"/>
                </a:schemeClr>
              </a:solidFill>
              <a:latin typeface="Times New Roman" panose="02020603050405020304" pitchFamily="18" charset="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  <a:p>
            <a:pPr algn="l"/>
            <a:r>
              <a:rPr lang="zh-TW" altLang="en-US" sz="3600" kern="1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   贖罪日</a:t>
            </a:r>
            <a:r>
              <a:rPr lang="en-US" altLang="zh-TW" sz="3600" kern="1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		</a:t>
            </a:r>
            <a:r>
              <a:rPr lang="zh-TW" altLang="en-US" sz="3600" kern="1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詩篇</a:t>
            </a:r>
            <a:r>
              <a:rPr lang="en-US" altLang="zh-TW" sz="3600" kern="1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	</a:t>
            </a:r>
            <a:r>
              <a:rPr lang="zh-TW" altLang="en-US" sz="3600" kern="1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3600" kern="100" dirty="0">
                <a:solidFill>
                  <a:srgbClr val="FFC000">
                    <a:lumMod val="60000"/>
                    <a:lumOff val="40000"/>
                  </a:srgb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32, 51, 130, 143</a:t>
            </a:r>
            <a:r>
              <a:rPr lang="en-US" altLang="zh-TW" sz="3600" kern="1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	</a:t>
            </a:r>
          </a:p>
          <a:p>
            <a:pPr marL="720000" algn="l">
              <a:lnSpc>
                <a:spcPct val="120000"/>
              </a:lnSpc>
              <a:spcBef>
                <a:spcPts val="0"/>
              </a:spcBef>
            </a:pPr>
            <a:endParaRPr lang="en-US" altLang="zh-TW" sz="3200" kern="100" dirty="0">
              <a:solidFill>
                <a:schemeClr val="bg1"/>
              </a:solidFill>
              <a:latin typeface="Times New Roman" panose="02020603050405020304" pitchFamily="18" charset="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  <a:p>
            <a:pPr marL="720000" algn="l">
              <a:lnSpc>
                <a:spcPct val="100000"/>
              </a:lnSpc>
              <a:spcBef>
                <a:spcPts val="0"/>
              </a:spcBef>
            </a:pPr>
            <a:r>
              <a:rPr lang="zh-TW" altLang="en-US" sz="3000" kern="1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得赦免其過、遮蓋其罪的，這人是有福的！</a:t>
            </a:r>
          </a:p>
          <a:p>
            <a:pPr marL="720000" algn="l">
              <a:lnSpc>
                <a:spcPct val="100000"/>
              </a:lnSpc>
              <a:spcBef>
                <a:spcPts val="0"/>
              </a:spcBef>
            </a:pPr>
            <a:r>
              <a:rPr lang="zh-TW" altLang="en-US" sz="3000" kern="1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凡心裡沒有詭詐、耶和華不算為有罪的，這人是有福的！</a:t>
            </a:r>
          </a:p>
          <a:p>
            <a:pPr marL="720000" algn="l">
              <a:lnSpc>
                <a:spcPct val="100000"/>
              </a:lnSpc>
              <a:spcBef>
                <a:spcPts val="0"/>
              </a:spcBef>
            </a:pPr>
            <a:r>
              <a:rPr lang="zh-TW" altLang="en-US" sz="3000" kern="1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我閉口不認罪的時候，因終日唉哼而骨頭枯乾。</a:t>
            </a:r>
          </a:p>
          <a:p>
            <a:pPr marL="720000" algn="l">
              <a:lnSpc>
                <a:spcPct val="100000"/>
              </a:lnSpc>
              <a:spcBef>
                <a:spcPts val="0"/>
              </a:spcBef>
            </a:pPr>
            <a:r>
              <a:rPr lang="zh-TW" altLang="en-US" sz="3000" kern="1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黑夜白日，你的手在我身上沉重；</a:t>
            </a:r>
            <a:endParaRPr lang="en-US" altLang="zh-TW" sz="3000" kern="100" dirty="0">
              <a:solidFill>
                <a:schemeClr val="bg1"/>
              </a:solidFill>
              <a:latin typeface="Times New Roman" panose="02020603050405020304" pitchFamily="18" charset="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  <a:p>
            <a:pPr marL="720000" algn="l">
              <a:lnSpc>
                <a:spcPct val="100000"/>
              </a:lnSpc>
              <a:spcBef>
                <a:spcPts val="0"/>
              </a:spcBef>
            </a:pPr>
            <a:r>
              <a:rPr lang="zh-TW" altLang="en-US" sz="3000" kern="1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我的精液耗盡，如同夏天的乾旱。（細拉）</a:t>
            </a:r>
          </a:p>
          <a:p>
            <a:pPr marL="720000" algn="l">
              <a:lnSpc>
                <a:spcPct val="100000"/>
              </a:lnSpc>
              <a:spcBef>
                <a:spcPts val="0"/>
              </a:spcBef>
            </a:pPr>
            <a:r>
              <a:rPr lang="zh-TW" altLang="en-US" sz="3000" kern="1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我向你陳明我的罪，不隱瞞我的惡。</a:t>
            </a:r>
            <a:endParaRPr lang="en-US" altLang="zh-TW" sz="3000" kern="100" dirty="0">
              <a:solidFill>
                <a:schemeClr val="bg1"/>
              </a:solidFill>
              <a:latin typeface="Times New Roman" panose="02020603050405020304" pitchFamily="18" charset="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  <a:p>
            <a:pPr marL="720000" algn="l">
              <a:lnSpc>
                <a:spcPct val="100000"/>
              </a:lnSpc>
              <a:spcBef>
                <a:spcPts val="0"/>
              </a:spcBef>
            </a:pPr>
            <a:r>
              <a:rPr lang="zh-TW" altLang="en-US" sz="3000" kern="1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我說：我要向耶和華承認我的過犯，你就赦免我的罪惡。（細拉）</a:t>
            </a:r>
            <a:r>
              <a:rPr lang="en-US" altLang="zh-TW" sz="2800" kern="1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(32:1-5)</a:t>
            </a:r>
          </a:p>
          <a:p>
            <a:pPr algn="l"/>
            <a:endParaRPr lang="en-US" altLang="zh-TW" sz="3600" kern="100" dirty="0">
              <a:solidFill>
                <a:schemeClr val="accent4">
                  <a:lumMod val="60000"/>
                  <a:lumOff val="40000"/>
                </a:schemeClr>
              </a:solidFill>
              <a:latin typeface="Times New Roman" panose="02020603050405020304" pitchFamily="18" charset="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1663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78EB14E7-3196-46B2-871B-7807CC3377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67148"/>
            <a:ext cx="12408310" cy="6233652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zh-TW" altLang="en-US" sz="4400" kern="100" dirty="0">
                <a:solidFill>
                  <a:srgbClr val="FFFF00"/>
                </a:solidFill>
                <a:effectLst/>
                <a:latin typeface="華康魏碑體" panose="03000709000000000000" pitchFamily="65" charset="-120"/>
                <a:ea typeface="華康魏碑體" panose="03000709000000000000" pitchFamily="65" charset="-120"/>
                <a:cs typeface="Times New Roman" panose="02020603050405020304" pitchFamily="18" charset="0"/>
              </a:rPr>
              <a:t>節期用的詩篇</a:t>
            </a:r>
            <a:r>
              <a:rPr lang="en-US" altLang="zh-TW" sz="2800" kern="100" dirty="0">
                <a:solidFill>
                  <a:schemeClr val="bg1"/>
                </a:solidFill>
                <a:effectLst/>
                <a:latin typeface="新細明體" panose="02020500000000000000" pitchFamily="18" charset="-120"/>
                <a:ea typeface="新細明體" panose="02020500000000000000" pitchFamily="18" charset="-120"/>
                <a:cs typeface="Times New Roman" panose="02020603050405020304" pitchFamily="18" charset="0"/>
              </a:rPr>
              <a:t>	</a:t>
            </a:r>
          </a:p>
          <a:p>
            <a:pPr algn="l"/>
            <a:endParaRPr lang="en-US" altLang="zh-TW" sz="1800" kern="100" dirty="0">
              <a:solidFill>
                <a:schemeClr val="accent4">
                  <a:lumMod val="60000"/>
                  <a:lumOff val="40000"/>
                </a:schemeClr>
              </a:solidFill>
              <a:latin typeface="Times New Roman" panose="02020603050405020304" pitchFamily="18" charset="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  <a:p>
            <a:pPr algn="l"/>
            <a:r>
              <a:rPr lang="zh-TW" altLang="en-US" sz="3600" kern="1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   安息日</a:t>
            </a:r>
            <a:r>
              <a:rPr lang="en-US" altLang="zh-TW" sz="3600" kern="1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		</a:t>
            </a:r>
            <a:r>
              <a:rPr lang="zh-TW" altLang="en-US" sz="3600" kern="1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詩篇</a:t>
            </a:r>
            <a:r>
              <a:rPr lang="en-US" altLang="zh-TW" sz="3600" kern="1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	</a:t>
            </a:r>
            <a:r>
              <a:rPr lang="zh-TW" altLang="en-US" sz="3600" kern="1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3600" kern="100" dirty="0">
                <a:solidFill>
                  <a:srgbClr val="FFC000">
                    <a:lumMod val="60000"/>
                    <a:lumOff val="40000"/>
                  </a:srgb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92</a:t>
            </a:r>
            <a:r>
              <a:rPr lang="en-US" altLang="zh-TW" sz="3600" kern="1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	</a:t>
            </a:r>
          </a:p>
          <a:p>
            <a:pPr marL="720000" algn="l">
              <a:lnSpc>
                <a:spcPct val="120000"/>
              </a:lnSpc>
              <a:spcBef>
                <a:spcPts val="0"/>
              </a:spcBef>
            </a:pPr>
            <a:endParaRPr lang="en-US" altLang="zh-TW" sz="3200" kern="100" dirty="0">
              <a:solidFill>
                <a:schemeClr val="bg1"/>
              </a:solidFill>
              <a:latin typeface="Times New Roman" panose="02020603050405020304" pitchFamily="18" charset="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  <a:p>
            <a:pPr marL="720000" algn="l">
              <a:lnSpc>
                <a:spcPct val="100000"/>
              </a:lnSpc>
              <a:spcBef>
                <a:spcPts val="0"/>
              </a:spcBef>
            </a:pPr>
            <a:r>
              <a:rPr lang="zh-TW" altLang="en-US" sz="3000" kern="1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義人要發旺如棕樹，生長如黎巴嫩的香柏樹。</a:t>
            </a:r>
          </a:p>
          <a:p>
            <a:pPr marL="720000" algn="l">
              <a:lnSpc>
                <a:spcPct val="100000"/>
              </a:lnSpc>
              <a:spcBef>
                <a:spcPts val="0"/>
              </a:spcBef>
            </a:pPr>
            <a:r>
              <a:rPr lang="zh-TW" altLang="en-US" sz="3000" kern="1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他們栽於耶和華的殿中，發旺在我們　神的院裡。</a:t>
            </a:r>
          </a:p>
          <a:p>
            <a:pPr marL="720000" algn="l">
              <a:lnSpc>
                <a:spcPct val="100000"/>
              </a:lnSpc>
              <a:spcBef>
                <a:spcPts val="0"/>
              </a:spcBef>
            </a:pPr>
            <a:r>
              <a:rPr lang="zh-TW" altLang="en-US" sz="3000" kern="1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他們年老的時候仍要結果子，要滿了汁漿而常發青，</a:t>
            </a:r>
            <a:endParaRPr lang="en-US" altLang="zh-TW" sz="3000" kern="100" dirty="0">
              <a:solidFill>
                <a:schemeClr val="bg1"/>
              </a:solidFill>
              <a:latin typeface="Times New Roman" panose="02020603050405020304" pitchFamily="18" charset="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  <a:p>
            <a:pPr marL="720000" algn="l">
              <a:lnSpc>
                <a:spcPct val="100000"/>
              </a:lnSpc>
              <a:spcBef>
                <a:spcPts val="0"/>
              </a:spcBef>
            </a:pPr>
            <a:r>
              <a:rPr lang="zh-TW" altLang="en-US" sz="3000" kern="1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好顯明耶和華是正直的。他是我的磐石，在他毫無不義。</a:t>
            </a:r>
            <a:endParaRPr lang="en-US" altLang="zh-TW" sz="3000" kern="100" dirty="0">
              <a:solidFill>
                <a:schemeClr val="bg1"/>
              </a:solidFill>
              <a:latin typeface="Times New Roman" panose="02020603050405020304" pitchFamily="18" charset="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  <a:p>
            <a:pPr marL="720000" algn="l">
              <a:lnSpc>
                <a:spcPct val="100000"/>
              </a:lnSpc>
              <a:spcBef>
                <a:spcPts val="0"/>
              </a:spcBef>
            </a:pPr>
            <a:r>
              <a:rPr lang="en-US" altLang="zh-TW" sz="2800" kern="1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(92:12-15)</a:t>
            </a:r>
          </a:p>
          <a:p>
            <a:pPr algn="l"/>
            <a:endParaRPr lang="en-US" altLang="zh-TW" sz="3600" kern="100" dirty="0">
              <a:solidFill>
                <a:schemeClr val="accent4">
                  <a:lumMod val="60000"/>
                  <a:lumOff val="40000"/>
                </a:schemeClr>
              </a:solidFill>
              <a:latin typeface="Times New Roman" panose="02020603050405020304" pitchFamily="18" charset="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952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5A149CF-C060-4F64-BF76-00C3677DA2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zh-TW" sz="3200" kern="100" dirty="0">
                <a:solidFill>
                  <a:schemeClr val="bg1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詩篇</a:t>
            </a:r>
            <a:r>
              <a:rPr lang="en-US" altLang="zh-TW" sz="3200" kern="100" dirty="0">
                <a:solidFill>
                  <a:schemeClr val="bg1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, </a:t>
            </a:r>
            <a:r>
              <a:rPr lang="zh-TW" altLang="zh-TW" sz="3200" kern="100" dirty="0">
                <a:solidFill>
                  <a:schemeClr val="bg1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箴言</a:t>
            </a:r>
            <a:r>
              <a:rPr lang="en-US" altLang="zh-TW" sz="3200" kern="100" dirty="0">
                <a:solidFill>
                  <a:schemeClr val="bg1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, </a:t>
            </a:r>
            <a:r>
              <a:rPr lang="zh-TW" altLang="zh-TW" sz="3200" kern="100" dirty="0">
                <a:solidFill>
                  <a:schemeClr val="bg1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傳道書</a:t>
            </a:r>
            <a:r>
              <a:rPr lang="en-US" altLang="zh-TW" sz="3200" kern="100" dirty="0">
                <a:solidFill>
                  <a:schemeClr val="bg1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, </a:t>
            </a:r>
            <a:r>
              <a:rPr lang="zh-TW" altLang="zh-TW" sz="3200" kern="100" dirty="0">
                <a:solidFill>
                  <a:schemeClr val="bg1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雅歌和約伯記合稱詩歌書</a:t>
            </a:r>
            <a:r>
              <a:rPr lang="en-US" altLang="zh-TW" sz="3200" kern="100" dirty="0">
                <a:solidFill>
                  <a:schemeClr val="bg1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. </a:t>
            </a:r>
            <a:br>
              <a:rPr lang="en-US" altLang="zh-TW" sz="3200" kern="100" dirty="0">
                <a:solidFill>
                  <a:schemeClr val="bg1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</a:br>
            <a:r>
              <a:rPr lang="zh-TW" altLang="zh-TW" sz="3200" kern="100" dirty="0">
                <a:solidFill>
                  <a:schemeClr val="bg1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在希伯來聖經中屬於第三部分</a:t>
            </a:r>
            <a:r>
              <a:rPr lang="en-US" altLang="zh-TW" sz="3200" kern="100" dirty="0">
                <a:solidFill>
                  <a:schemeClr val="bg1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, </a:t>
            </a:r>
            <a:r>
              <a:rPr lang="zh-TW" altLang="zh-TW" sz="3200" kern="100" dirty="0">
                <a:solidFill>
                  <a:schemeClr val="bg1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稱為 </a:t>
            </a:r>
            <a:r>
              <a:rPr lang="en-US" altLang="zh-TW" sz="3200" kern="100" dirty="0">
                <a:solidFill>
                  <a:schemeClr val="bg1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“</a:t>
            </a:r>
            <a:r>
              <a:rPr lang="zh-TW" altLang="zh-TW" sz="3200" kern="100" dirty="0">
                <a:solidFill>
                  <a:schemeClr val="bg1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書卷</a:t>
            </a:r>
            <a:r>
              <a:rPr lang="en-US" altLang="zh-TW" sz="3200" kern="100" dirty="0">
                <a:solidFill>
                  <a:schemeClr val="bg1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”. </a:t>
            </a:r>
            <a:endParaRPr lang="zh-TW" altLang="en-US" sz="4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4ECF762-6E68-4423-A047-AF851C14A1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43612"/>
            <a:ext cx="10515600" cy="4351338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zh-TW" altLang="zh-TW" sz="3200" kern="100" dirty="0">
                <a:solidFill>
                  <a:schemeClr val="bg1"/>
                </a:solidFill>
                <a:effectLst/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中世紀馬所拉學者</a:t>
            </a:r>
            <a:r>
              <a:rPr lang="en-US" altLang="zh-TW" sz="3200" kern="100" dirty="0">
                <a:solidFill>
                  <a:schemeClr val="bg1"/>
                </a:solidFill>
                <a:effectLst/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,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zh-TW" altLang="zh-TW" sz="3200" kern="100" dirty="0">
                <a:solidFill>
                  <a:schemeClr val="bg1"/>
                </a:solidFill>
                <a:effectLst/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將約伯記</a:t>
            </a:r>
            <a:r>
              <a:rPr lang="en-US" altLang="zh-TW" sz="3200" kern="100" dirty="0">
                <a:solidFill>
                  <a:schemeClr val="bg1"/>
                </a:solidFill>
                <a:effectLst/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, </a:t>
            </a:r>
            <a:r>
              <a:rPr lang="zh-TW" altLang="zh-TW" sz="3200" kern="100" dirty="0">
                <a:solidFill>
                  <a:schemeClr val="bg1"/>
                </a:solidFill>
                <a:effectLst/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詩篇和箴言列為一類</a:t>
            </a:r>
            <a:r>
              <a:rPr lang="en-US" altLang="zh-TW" sz="3200" kern="100" dirty="0">
                <a:solidFill>
                  <a:schemeClr val="bg1"/>
                </a:solidFill>
                <a:effectLst/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, </a:t>
            </a:r>
            <a:r>
              <a:rPr lang="zh-TW" altLang="zh-TW" sz="3200" kern="100" dirty="0">
                <a:solidFill>
                  <a:schemeClr val="bg1"/>
                </a:solidFill>
                <a:effectLst/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稱為</a:t>
            </a:r>
            <a:r>
              <a:rPr lang="en-US" altLang="zh-TW" sz="3200" kern="100" dirty="0">
                <a:solidFill>
                  <a:schemeClr val="bg1"/>
                </a:solidFill>
                <a:effectLst/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 “</a:t>
            </a:r>
            <a:r>
              <a:rPr lang="zh-TW" altLang="zh-TW" sz="3200" kern="100" dirty="0">
                <a:solidFill>
                  <a:schemeClr val="bg1"/>
                </a:solidFill>
                <a:effectLst/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真理之書</a:t>
            </a:r>
            <a:r>
              <a:rPr lang="en-US" altLang="zh-TW" sz="3200" kern="100" dirty="0">
                <a:solidFill>
                  <a:schemeClr val="bg1"/>
                </a:solidFill>
                <a:effectLst/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”</a:t>
            </a:r>
            <a:endParaRPr lang="zh-TW" altLang="zh-TW" sz="3200" kern="100" dirty="0">
              <a:solidFill>
                <a:schemeClr val="bg1"/>
              </a:solidFill>
              <a:effectLst/>
              <a:latin typeface="華康中圓體(P)" panose="020F0500000000000000" pitchFamily="34" charset="-12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  <a:p>
            <a:pPr marL="76200" indent="0">
              <a:lnSpc>
                <a:spcPct val="100000"/>
              </a:lnSpc>
              <a:spcBef>
                <a:spcPts val="0"/>
              </a:spcBef>
              <a:buNone/>
            </a:pPr>
            <a:endParaRPr lang="en-US" altLang="zh-TW" sz="2800" kern="100" dirty="0">
              <a:solidFill>
                <a:schemeClr val="bg1"/>
              </a:solidFill>
              <a:effectLst/>
              <a:latin typeface="華康中圓體(P)" panose="020F0500000000000000" pitchFamily="34" charset="-12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  <a:p>
            <a:pPr marL="76200" indent="0">
              <a:lnSpc>
                <a:spcPct val="100000"/>
              </a:lnSpc>
              <a:spcBef>
                <a:spcPts val="0"/>
              </a:spcBef>
              <a:buNone/>
            </a:pPr>
            <a:endParaRPr lang="en-US" altLang="zh-TW" sz="2800" kern="100" dirty="0">
              <a:solidFill>
                <a:schemeClr val="bg1"/>
              </a:solidFill>
              <a:effectLst/>
              <a:latin typeface="華康中圓體(P)" panose="020F0500000000000000" pitchFamily="34" charset="-12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  <a:p>
            <a:pPr marL="7620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zh-TW" altLang="zh-TW" sz="3200" kern="100" dirty="0">
                <a:solidFill>
                  <a:schemeClr val="bg1"/>
                </a:solidFill>
                <a:effectLst/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將傳道書</a:t>
            </a:r>
            <a:r>
              <a:rPr lang="en-US" altLang="zh-TW" sz="3200" kern="100" dirty="0">
                <a:solidFill>
                  <a:schemeClr val="bg1"/>
                </a:solidFill>
                <a:effectLst/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, </a:t>
            </a:r>
            <a:r>
              <a:rPr lang="zh-TW" altLang="zh-TW" sz="3200" kern="100" dirty="0">
                <a:solidFill>
                  <a:schemeClr val="bg1"/>
                </a:solidFill>
                <a:effectLst/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雅歌</a:t>
            </a:r>
            <a:r>
              <a:rPr lang="en-US" altLang="zh-TW" sz="3200" kern="100" dirty="0">
                <a:solidFill>
                  <a:schemeClr val="bg1"/>
                </a:solidFill>
                <a:effectLst/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, </a:t>
            </a:r>
            <a:r>
              <a:rPr lang="zh-TW" altLang="zh-TW" sz="3200" kern="100" dirty="0">
                <a:solidFill>
                  <a:schemeClr val="bg1"/>
                </a:solidFill>
                <a:effectLst/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路得記</a:t>
            </a:r>
            <a:r>
              <a:rPr lang="en-US" altLang="zh-TW" sz="3200" kern="100" dirty="0">
                <a:solidFill>
                  <a:schemeClr val="bg1"/>
                </a:solidFill>
                <a:effectLst/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, </a:t>
            </a:r>
            <a:r>
              <a:rPr lang="zh-TW" altLang="zh-TW" sz="3200" kern="100" dirty="0">
                <a:solidFill>
                  <a:schemeClr val="bg1"/>
                </a:solidFill>
                <a:effectLst/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耶利米哀歌</a:t>
            </a:r>
            <a:r>
              <a:rPr lang="en-US" altLang="zh-TW" sz="3200" kern="100" dirty="0">
                <a:solidFill>
                  <a:schemeClr val="bg1"/>
                </a:solidFill>
                <a:effectLst/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, </a:t>
            </a:r>
            <a:r>
              <a:rPr lang="zh-TW" altLang="zh-TW" sz="3200" kern="100" dirty="0">
                <a:solidFill>
                  <a:schemeClr val="bg1"/>
                </a:solidFill>
                <a:effectLst/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以斯帖記</a:t>
            </a:r>
            <a:endParaRPr lang="en-US" altLang="zh-TW" sz="3200" kern="100" dirty="0">
              <a:solidFill>
                <a:schemeClr val="bg1"/>
              </a:solidFill>
              <a:effectLst/>
              <a:latin typeface="華康中圓體(P)" panose="020F0500000000000000" pitchFamily="34" charset="-12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  <a:p>
            <a:pPr marL="7620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zh-TW" altLang="zh-TW" sz="3200" kern="100" dirty="0">
                <a:solidFill>
                  <a:schemeClr val="bg1"/>
                </a:solidFill>
                <a:effectLst/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同屬 </a:t>
            </a:r>
            <a:r>
              <a:rPr lang="en-US" altLang="zh-TW" sz="3200" kern="100" dirty="0">
                <a:solidFill>
                  <a:schemeClr val="bg1"/>
                </a:solidFill>
                <a:effectLst/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“</a:t>
            </a:r>
            <a:r>
              <a:rPr lang="zh-TW" altLang="zh-TW" sz="3200" kern="100" dirty="0">
                <a:solidFill>
                  <a:schemeClr val="bg1"/>
                </a:solidFill>
                <a:effectLst/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卷軸</a:t>
            </a:r>
            <a:r>
              <a:rPr lang="en-US" altLang="zh-TW" sz="3200" kern="100" dirty="0">
                <a:solidFill>
                  <a:schemeClr val="bg1"/>
                </a:solidFill>
                <a:effectLst/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”, </a:t>
            </a:r>
            <a:r>
              <a:rPr lang="zh-TW" altLang="zh-TW" sz="3200" kern="100" dirty="0">
                <a:solidFill>
                  <a:schemeClr val="bg1"/>
                </a:solidFill>
                <a:effectLst/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稱為 </a:t>
            </a:r>
            <a:r>
              <a:rPr lang="en-US" altLang="zh-TW" sz="3200" kern="100" dirty="0">
                <a:solidFill>
                  <a:schemeClr val="bg1"/>
                </a:solidFill>
                <a:effectLst/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“</a:t>
            </a:r>
            <a:r>
              <a:rPr lang="zh-TW" altLang="zh-TW" sz="3200" kern="100" dirty="0">
                <a:solidFill>
                  <a:schemeClr val="bg1"/>
                </a:solidFill>
                <a:effectLst/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五卷彌基錄</a:t>
            </a:r>
            <a:r>
              <a:rPr lang="en-US" altLang="zh-TW" sz="3200" kern="100" dirty="0">
                <a:solidFill>
                  <a:schemeClr val="bg1"/>
                </a:solidFill>
                <a:effectLst/>
                <a:latin typeface="華康中圓體(P)" panose="020F0500000000000000" pitchFamily="34" charset="-120"/>
                <a:ea typeface="華康中圓體(P)" panose="020F0500000000000000" pitchFamily="34" charset="-120"/>
                <a:cs typeface="Times New Roman" panose="02020603050405020304" pitchFamily="18" charset="0"/>
              </a:rPr>
              <a:t>”</a:t>
            </a:r>
            <a:endParaRPr lang="zh-TW" altLang="zh-TW" sz="3200" kern="100" dirty="0">
              <a:solidFill>
                <a:schemeClr val="bg1"/>
              </a:solidFill>
              <a:effectLst/>
              <a:latin typeface="華康中圓體(P)" panose="020F0500000000000000" pitchFamily="34" charset="-12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29791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E5C0C9F-80DB-49D5-AB1C-3E6466D1BF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46" y="18256"/>
            <a:ext cx="10515600" cy="990738"/>
          </a:xfrm>
        </p:spPr>
        <p:txBody>
          <a:bodyPr/>
          <a:lstStyle/>
          <a:p>
            <a:r>
              <a:rPr lang="zh-TW" altLang="en-US" dirty="0">
                <a:solidFill>
                  <a:srgbClr val="FFFF00"/>
                </a:solidFill>
                <a:latin typeface="華康魏碑體" panose="03000709000000000000" pitchFamily="65" charset="-120"/>
                <a:ea typeface="華康魏碑體" panose="03000709000000000000" pitchFamily="65" charset="-120"/>
              </a:rPr>
              <a:t>詩篇跨越的年代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15E3CAE-9462-45FB-A784-756377234E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9826" y="1253331"/>
            <a:ext cx="11732173" cy="4351338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zh-TW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早自摩西 </a:t>
            </a:r>
            <a:r>
              <a:rPr lang="en-US" altLang="zh-TW" sz="32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(</a:t>
            </a:r>
            <a:r>
              <a:rPr lang="zh-TW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詩篇</a:t>
            </a:r>
            <a:r>
              <a:rPr lang="en-US" altLang="zh-TW" sz="32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90)</a:t>
            </a:r>
            <a:r>
              <a:rPr lang="zh-TW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，晚至被擄 </a:t>
            </a:r>
            <a:r>
              <a:rPr lang="en-US" altLang="zh-TW" sz="32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(</a:t>
            </a:r>
            <a:r>
              <a:rPr lang="zh-TW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詩篇</a:t>
            </a:r>
            <a:r>
              <a:rPr lang="en-US" altLang="zh-TW" sz="32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137)</a:t>
            </a:r>
            <a:r>
              <a:rPr lang="zh-TW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與歸回 </a:t>
            </a:r>
            <a:r>
              <a:rPr lang="en-US" altLang="zh-TW" sz="32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(</a:t>
            </a:r>
            <a:r>
              <a:rPr lang="zh-TW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詩篇</a:t>
            </a:r>
            <a:r>
              <a:rPr lang="en-US" altLang="zh-TW" sz="32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126)</a:t>
            </a:r>
          </a:p>
          <a:p>
            <a:pPr marL="0" indent="0">
              <a:buNone/>
            </a:pPr>
            <a:r>
              <a:rPr lang="zh-TW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      </a:t>
            </a:r>
            <a:r>
              <a:rPr lang="en-US" altLang="zh-TW" sz="32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1500</a:t>
            </a:r>
            <a:r>
              <a:rPr lang="zh-TW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32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BC</a:t>
            </a:r>
            <a:r>
              <a:rPr lang="zh-TW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32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~</a:t>
            </a:r>
            <a:r>
              <a:rPr lang="zh-TW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32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400</a:t>
            </a:r>
            <a:r>
              <a:rPr lang="zh-TW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32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BC</a:t>
            </a:r>
            <a:r>
              <a:rPr lang="zh-TW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，涵蓋約 </a:t>
            </a:r>
            <a:r>
              <a:rPr lang="en-US" altLang="zh-TW" sz="32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1100</a:t>
            </a:r>
            <a:r>
              <a:rPr lang="zh-TW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年</a:t>
            </a:r>
            <a:endParaRPr lang="en-US" altLang="zh-TW" sz="3200" dirty="0">
              <a:solidFill>
                <a:schemeClr val="bg1"/>
              </a:solidFill>
              <a:latin typeface="Times New Roman" panose="02020603050405020304" pitchFamily="18" charset="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altLang="zh-TW" sz="3200" dirty="0">
              <a:solidFill>
                <a:schemeClr val="bg1"/>
              </a:solidFill>
              <a:latin typeface="Times New Roman" panose="02020603050405020304" pitchFamily="18" charset="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  <a:p>
            <a:pPr marL="514350" indent="-514350">
              <a:buAutoNum type="arabicPeriod" startAt="2"/>
            </a:pPr>
            <a:r>
              <a:rPr lang="zh-TW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詩篇是一本開放的書，不斷有新的詩篇加進來。</a:t>
            </a:r>
            <a:endParaRPr lang="en-US" altLang="zh-TW" sz="3200" dirty="0">
              <a:solidFill>
                <a:schemeClr val="bg1"/>
              </a:solidFill>
              <a:latin typeface="Times New Roman" panose="02020603050405020304" pitchFamily="18" charset="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  <a:p>
            <a:pPr marL="514350" indent="-514350">
              <a:buAutoNum type="arabicPeriod" startAt="2"/>
            </a:pPr>
            <a:endParaRPr lang="en-US" altLang="zh-TW" sz="3200" dirty="0">
              <a:solidFill>
                <a:schemeClr val="bg1"/>
              </a:solidFill>
              <a:latin typeface="Times New Roman" panose="02020603050405020304" pitchFamily="18" charset="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  <a:p>
            <a:pPr marL="514350" indent="-514350">
              <a:buAutoNum type="arabicPeriod" startAt="2"/>
            </a:pPr>
            <a:r>
              <a:rPr lang="en-US" altLang="zh-TW" sz="32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詩篇乃是由一些 </a:t>
            </a:r>
            <a:r>
              <a:rPr lang="en-US" altLang="zh-TW" sz="32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“</a:t>
            </a:r>
            <a:r>
              <a:rPr lang="zh-TW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詩組</a:t>
            </a:r>
            <a:r>
              <a:rPr lang="en-US" altLang="zh-TW" sz="32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”</a:t>
            </a:r>
            <a:r>
              <a:rPr lang="zh-TW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 組合起來的。</a:t>
            </a:r>
            <a:endParaRPr lang="en-US" altLang="zh-TW" sz="3200" dirty="0">
              <a:solidFill>
                <a:schemeClr val="bg1"/>
              </a:solidFill>
              <a:latin typeface="Times New Roman" panose="02020603050405020304" pitchFamily="18" charset="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altLang="zh-TW" dirty="0">
              <a:solidFill>
                <a:schemeClr val="bg1"/>
              </a:solidFill>
              <a:latin typeface="華康中圓體(P)" panose="020F0500000000000000" pitchFamily="34" charset="-120"/>
              <a:ea typeface="華康中圓體(P)" panose="020F0500000000000000" pitchFamily="34" charset="-120"/>
            </a:endParaRPr>
          </a:p>
          <a:p>
            <a:pPr marL="0" indent="0">
              <a:buNone/>
            </a:pPr>
            <a:endParaRPr lang="zh-TW" altLang="en-US" dirty="0">
              <a:solidFill>
                <a:schemeClr val="bg1"/>
              </a:solidFill>
              <a:latin typeface="華康中圓體(P)" panose="020F0500000000000000" pitchFamily="34" charset="-120"/>
              <a:ea typeface="華康中圓體(P)" panose="020F0500000000000000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83576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E5C0C9F-80DB-49D5-AB1C-3E6466D1BF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46" y="18256"/>
            <a:ext cx="10515600" cy="990738"/>
          </a:xfrm>
        </p:spPr>
        <p:txBody>
          <a:bodyPr/>
          <a:lstStyle/>
          <a:p>
            <a:r>
              <a:rPr lang="zh-TW" altLang="en-US" dirty="0">
                <a:solidFill>
                  <a:srgbClr val="FFFF00"/>
                </a:solidFill>
                <a:latin typeface="華康魏碑體" panose="03000709000000000000" pitchFamily="65" charset="-120"/>
                <a:ea typeface="華康魏碑體" panose="03000709000000000000" pitchFamily="65" charset="-120"/>
              </a:rPr>
              <a:t>聖經中其他的詩 </a:t>
            </a:r>
            <a:r>
              <a:rPr lang="en-US" altLang="zh-TW" dirty="0">
                <a:solidFill>
                  <a:srgbClr val="FFFF00"/>
                </a:solidFill>
                <a:latin typeface="華康魏碑體" panose="03000709000000000000" pitchFamily="65" charset="-120"/>
                <a:ea typeface="華康魏碑體" panose="03000709000000000000" pitchFamily="65" charset="-120"/>
              </a:rPr>
              <a:t>- </a:t>
            </a:r>
            <a:r>
              <a:rPr lang="zh-TW" altLang="en-US" dirty="0">
                <a:solidFill>
                  <a:srgbClr val="FFFF00"/>
                </a:solidFill>
                <a:latin typeface="華康魏碑體" panose="03000709000000000000" pitchFamily="65" charset="-120"/>
                <a:ea typeface="華康魏碑體" panose="03000709000000000000" pitchFamily="65" charset="-120"/>
              </a:rPr>
              <a:t>在大衛之前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15E3CAE-9462-45FB-A784-756377234E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9827" y="1008994"/>
            <a:ext cx="10515600" cy="5715028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zh-TW" altLang="en-US" sz="36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創造詩 </a:t>
            </a:r>
            <a:r>
              <a:rPr lang="en-US" altLang="zh-TW" sz="36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:</a:t>
            </a:r>
            <a:r>
              <a:rPr lang="zh-TW" altLang="en-US" sz="36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 創世記 </a:t>
            </a:r>
            <a:r>
              <a:rPr lang="en-US" altLang="zh-TW" sz="36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1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AutoNum type="arabicPeriod"/>
            </a:pPr>
            <a:endParaRPr lang="en-US" altLang="zh-TW" sz="1400" dirty="0">
              <a:solidFill>
                <a:schemeClr val="bg1"/>
              </a:solidFill>
              <a:latin typeface="Times New Roman" panose="02020603050405020304" pitchFamily="18" charset="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zh-TW" altLang="en-US" sz="36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紅海之詩 </a:t>
            </a:r>
            <a:r>
              <a:rPr lang="en-US" altLang="zh-TW" sz="36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:</a:t>
            </a:r>
            <a:r>
              <a:rPr lang="zh-TW" altLang="en-US" sz="36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 出 </a:t>
            </a:r>
            <a:r>
              <a:rPr lang="en-US" altLang="zh-TW" sz="36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15:1-18, 21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AutoNum type="arabicPeriod"/>
            </a:pPr>
            <a:endParaRPr lang="en-US" altLang="zh-TW" sz="1400" dirty="0">
              <a:solidFill>
                <a:schemeClr val="bg1"/>
              </a:solidFill>
              <a:latin typeface="Times New Roman" panose="02020603050405020304" pitchFamily="18" charset="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zh-TW" altLang="en-US" sz="36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摩西之歌 </a:t>
            </a:r>
            <a:r>
              <a:rPr lang="en-US" altLang="zh-TW" sz="36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:</a:t>
            </a:r>
            <a:r>
              <a:rPr lang="zh-TW" altLang="en-US" sz="36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 申 </a:t>
            </a:r>
            <a:r>
              <a:rPr lang="en-US" altLang="zh-TW" sz="36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32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AutoNum type="arabicPeriod"/>
            </a:pPr>
            <a:endParaRPr lang="en-US" altLang="zh-TW" sz="1400" dirty="0">
              <a:solidFill>
                <a:schemeClr val="bg1"/>
              </a:solidFill>
              <a:latin typeface="Times New Roman" panose="02020603050405020304" pitchFamily="18" charset="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zh-TW" altLang="en-US" sz="36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底波拉之歌 </a:t>
            </a:r>
            <a:r>
              <a:rPr lang="en-US" altLang="zh-TW" sz="36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:</a:t>
            </a:r>
            <a:r>
              <a:rPr lang="zh-TW" altLang="en-US" sz="36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 士 </a:t>
            </a:r>
            <a:r>
              <a:rPr lang="en-US" altLang="zh-TW" sz="36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5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AutoNum type="arabicPeriod"/>
            </a:pPr>
            <a:endParaRPr lang="en-US" altLang="zh-TW" sz="1400" dirty="0">
              <a:solidFill>
                <a:schemeClr val="bg1"/>
              </a:solidFill>
              <a:latin typeface="Times New Roman" panose="02020603050405020304" pitchFamily="18" charset="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zh-TW" altLang="en-US" sz="36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哈拿之歌 </a:t>
            </a:r>
            <a:r>
              <a:rPr lang="en-US" altLang="zh-TW" sz="36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:</a:t>
            </a:r>
            <a:r>
              <a:rPr lang="zh-TW" altLang="en-US" sz="36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 撒上 </a:t>
            </a:r>
            <a:r>
              <a:rPr lang="en-US" altLang="zh-TW" sz="36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2</a:t>
            </a:r>
          </a:p>
          <a:p>
            <a:pPr marL="0" indent="0">
              <a:buNone/>
            </a:pPr>
            <a:endParaRPr lang="zh-TW" altLang="en-US" dirty="0">
              <a:solidFill>
                <a:schemeClr val="bg1"/>
              </a:solidFill>
              <a:latin typeface="華康中圓體(P)" panose="020F0500000000000000" pitchFamily="34" charset="-120"/>
              <a:ea typeface="華康中圓體(P)" panose="020F0500000000000000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77523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E5C0C9F-80DB-49D5-AB1C-3E6466D1BF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46" y="18256"/>
            <a:ext cx="10515600" cy="990738"/>
          </a:xfrm>
        </p:spPr>
        <p:txBody>
          <a:bodyPr/>
          <a:lstStyle/>
          <a:p>
            <a:r>
              <a:rPr lang="zh-TW" altLang="en-US" dirty="0">
                <a:solidFill>
                  <a:srgbClr val="FFFF00"/>
                </a:solidFill>
                <a:latin typeface="華康魏碑體" panose="03000709000000000000" pitchFamily="65" charset="-120"/>
                <a:ea typeface="華康魏碑體" panose="03000709000000000000" pitchFamily="65" charset="-120"/>
              </a:rPr>
              <a:t>聖經中其他大衛的詩 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15E3CAE-9462-45FB-A784-756377234E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9827" y="1008994"/>
            <a:ext cx="10515600" cy="5715028"/>
          </a:xfrm>
        </p:spPr>
        <p:txBody>
          <a:bodyPr>
            <a:normAutofit/>
          </a:bodyPr>
          <a:lstStyle/>
          <a:p>
            <a:pPr marL="514350" indent="0">
              <a:lnSpc>
                <a:spcPct val="150000"/>
              </a:lnSpc>
              <a:spcBef>
                <a:spcPts val="0"/>
              </a:spcBef>
              <a:buAutoNum type="arabicPeriod"/>
            </a:pPr>
            <a:r>
              <a:rPr lang="zh-TW" altLang="en-US" sz="36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大衛哀悼掃羅 </a:t>
            </a:r>
            <a:r>
              <a:rPr lang="en-US" altLang="zh-TW" sz="36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(</a:t>
            </a:r>
            <a:r>
              <a:rPr lang="zh-TW" altLang="en-US" sz="36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弓歌</a:t>
            </a:r>
            <a:r>
              <a:rPr lang="en-US" altLang="zh-TW" sz="36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)</a:t>
            </a:r>
            <a:r>
              <a:rPr lang="zh-TW" altLang="en-US" sz="36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36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:</a:t>
            </a:r>
            <a:r>
              <a:rPr lang="zh-TW" altLang="en-US" sz="36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 撒下 </a:t>
            </a:r>
            <a:r>
              <a:rPr lang="en-US" altLang="zh-TW" sz="36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1:18</a:t>
            </a:r>
            <a:endParaRPr lang="en-US" altLang="zh-TW" sz="1400" dirty="0">
              <a:solidFill>
                <a:schemeClr val="bg1"/>
              </a:solidFill>
              <a:latin typeface="Times New Roman" panose="02020603050405020304" pitchFamily="18" charset="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  <a:p>
            <a:pPr marL="514350" indent="0">
              <a:lnSpc>
                <a:spcPct val="150000"/>
              </a:lnSpc>
              <a:spcBef>
                <a:spcPts val="0"/>
              </a:spcBef>
              <a:buAutoNum type="arabicPeriod"/>
            </a:pPr>
            <a:r>
              <a:rPr lang="zh-TW" altLang="en-US" sz="36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大衛遷約櫃後的讚美詩 </a:t>
            </a:r>
            <a:r>
              <a:rPr lang="en-US" altLang="zh-TW" sz="36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:</a:t>
            </a:r>
            <a:r>
              <a:rPr lang="zh-TW" altLang="en-US" sz="36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 代上 </a:t>
            </a:r>
            <a:r>
              <a:rPr lang="en-US" altLang="zh-TW" sz="36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16:7-36</a:t>
            </a:r>
            <a:endParaRPr lang="en-US" altLang="zh-TW" sz="1400" dirty="0">
              <a:solidFill>
                <a:schemeClr val="bg1"/>
              </a:solidFill>
              <a:latin typeface="Times New Roman" panose="02020603050405020304" pitchFamily="18" charset="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  <a:p>
            <a:pPr marL="514350" indent="0">
              <a:lnSpc>
                <a:spcPct val="150000"/>
              </a:lnSpc>
              <a:spcBef>
                <a:spcPts val="0"/>
              </a:spcBef>
              <a:buAutoNum type="arabicPeriod"/>
            </a:pPr>
            <a:r>
              <a:rPr lang="zh-TW" altLang="en-US" sz="36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大衛的讚美詩 </a:t>
            </a:r>
            <a:r>
              <a:rPr lang="en-US" altLang="zh-TW" sz="36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:</a:t>
            </a:r>
            <a:r>
              <a:rPr lang="zh-TW" altLang="en-US" sz="36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 撒下 </a:t>
            </a:r>
            <a:r>
              <a:rPr lang="en-US" altLang="zh-TW" sz="36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22</a:t>
            </a:r>
            <a:endParaRPr lang="en-US" altLang="zh-TW" sz="1400" dirty="0">
              <a:solidFill>
                <a:schemeClr val="bg1"/>
              </a:solidFill>
              <a:latin typeface="Times New Roman" panose="02020603050405020304" pitchFamily="18" charset="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  <a:p>
            <a:pPr marL="514350" indent="0">
              <a:lnSpc>
                <a:spcPct val="150000"/>
              </a:lnSpc>
              <a:spcBef>
                <a:spcPts val="0"/>
              </a:spcBef>
              <a:buAutoNum type="arabicPeriod"/>
            </a:pPr>
            <a:r>
              <a:rPr lang="zh-TW" altLang="en-US" sz="36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 大衛末了的話 </a:t>
            </a:r>
            <a:r>
              <a:rPr lang="en-US" altLang="zh-TW" sz="36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:</a:t>
            </a:r>
            <a:r>
              <a:rPr lang="zh-TW" altLang="en-US" sz="36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 撒下</a:t>
            </a:r>
            <a:r>
              <a:rPr lang="en-US" altLang="zh-TW" sz="36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23:1-7</a:t>
            </a:r>
            <a:endParaRPr lang="zh-TW" altLang="en-US" dirty="0">
              <a:solidFill>
                <a:schemeClr val="bg1"/>
              </a:solidFill>
              <a:latin typeface="華康中圓體(P)" panose="020F0500000000000000" pitchFamily="34" charset="-120"/>
              <a:ea typeface="華康中圓體(P)" panose="020F0500000000000000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73710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E5C0C9F-80DB-49D5-AB1C-3E6466D1BF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46" y="18256"/>
            <a:ext cx="10515600" cy="990738"/>
          </a:xfrm>
        </p:spPr>
        <p:txBody>
          <a:bodyPr/>
          <a:lstStyle/>
          <a:p>
            <a:r>
              <a:rPr lang="zh-TW" altLang="en-US" dirty="0">
                <a:solidFill>
                  <a:srgbClr val="FFFF00"/>
                </a:solidFill>
                <a:latin typeface="華康魏碑體" panose="03000709000000000000" pitchFamily="65" charset="-120"/>
                <a:ea typeface="華康魏碑體" panose="03000709000000000000" pitchFamily="65" charset="-120"/>
              </a:rPr>
              <a:t>大衛與詩篇關係密不可分 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15E3CAE-9462-45FB-A784-756377234E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008994"/>
            <a:ext cx="12046857" cy="5715028"/>
          </a:xfrm>
        </p:spPr>
        <p:txBody>
          <a:bodyPr>
            <a:normAutofit/>
          </a:bodyPr>
          <a:lstStyle/>
          <a:p>
            <a:pPr marL="514350" indent="0">
              <a:lnSpc>
                <a:spcPct val="150000"/>
              </a:lnSpc>
              <a:spcBef>
                <a:spcPts val="0"/>
              </a:spcBef>
              <a:buAutoNum type="arabicPeriod"/>
            </a:pPr>
            <a:r>
              <a:rPr lang="zh-TW" altLang="en-US" sz="3600" dirty="0">
                <a:solidFill>
                  <a:srgbClr val="FFFF00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 大衛的音樂才能</a:t>
            </a:r>
            <a:r>
              <a:rPr lang="en-US" altLang="zh-TW" sz="3600" dirty="0">
                <a:solidFill>
                  <a:srgbClr val="FFFF00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:</a:t>
            </a:r>
            <a:r>
              <a:rPr lang="zh-TW" altLang="en-US" sz="3600" dirty="0">
                <a:solidFill>
                  <a:srgbClr val="FFFF00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 撒上 </a:t>
            </a:r>
            <a:r>
              <a:rPr lang="en-US" altLang="zh-TW" sz="3600" dirty="0">
                <a:solidFill>
                  <a:srgbClr val="FFFF00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16:18-23,</a:t>
            </a:r>
            <a:r>
              <a:rPr lang="zh-TW" altLang="en-US" sz="3600" dirty="0">
                <a:solidFill>
                  <a:srgbClr val="FFFF00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 </a:t>
            </a:r>
            <a:r>
              <a:rPr kumimoji="0" lang="zh-TW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撒下 </a:t>
            </a:r>
            <a:r>
              <a:rPr kumimoji="0" lang="en-US" altLang="zh-TW" sz="36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23:1</a:t>
            </a:r>
            <a:endParaRPr lang="en-US" altLang="zh-TW" sz="1400" dirty="0">
              <a:solidFill>
                <a:srgbClr val="FFFF00"/>
              </a:solidFill>
              <a:latin typeface="Times New Roman" panose="02020603050405020304" pitchFamily="18" charset="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  <a:p>
            <a:pPr marL="514350" indent="0">
              <a:lnSpc>
                <a:spcPct val="110000"/>
              </a:lnSpc>
              <a:spcBef>
                <a:spcPts val="0"/>
              </a:spcBef>
              <a:buNone/>
            </a:pPr>
            <a:endParaRPr lang="en-US" altLang="zh-TW" sz="1200" dirty="0">
              <a:solidFill>
                <a:schemeClr val="bg1"/>
              </a:solidFill>
              <a:latin typeface="Times New Roman" panose="02020603050405020304" pitchFamily="18" charset="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  <a:p>
            <a:pPr marL="51435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zh-TW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其中有一個少年人說：「我曾見伯利恆人耶西的一個兒子</a:t>
            </a:r>
            <a:endParaRPr lang="en-US" altLang="zh-TW" sz="3200" dirty="0">
              <a:solidFill>
                <a:schemeClr val="bg1"/>
              </a:solidFill>
              <a:latin typeface="Times New Roman" panose="02020603050405020304" pitchFamily="18" charset="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  <a:p>
            <a:pPr marL="51435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zh-TW" altLang="en-US" sz="3200" dirty="0">
                <a:solidFill>
                  <a:srgbClr val="92D050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善於彈琴</a:t>
            </a:r>
            <a:r>
              <a:rPr lang="zh-TW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，是大有勇敢的戰士，說話合宜，容貌俊美，耶和華也與他同在。」</a:t>
            </a:r>
            <a:r>
              <a:rPr lang="en-US" altLang="zh-TW" sz="32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…</a:t>
            </a:r>
            <a:r>
              <a:rPr lang="zh-TW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 從　神那裡來的惡魔臨到掃羅身上的時候，</a:t>
            </a:r>
            <a:r>
              <a:rPr lang="zh-TW" altLang="en-US" sz="3200" dirty="0">
                <a:solidFill>
                  <a:srgbClr val="92D050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大衛就拿琴，用手而彈，掃羅便舒暢爽快，惡魔離了他</a:t>
            </a:r>
            <a:r>
              <a:rPr lang="zh-TW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。</a:t>
            </a:r>
            <a:endParaRPr lang="en-US" altLang="zh-TW" sz="3200" dirty="0">
              <a:solidFill>
                <a:schemeClr val="bg1"/>
              </a:solidFill>
              <a:latin typeface="Times New Roman" panose="02020603050405020304" pitchFamily="18" charset="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  <a:p>
            <a:pPr marL="514350" indent="0">
              <a:lnSpc>
                <a:spcPct val="110000"/>
              </a:lnSpc>
              <a:spcBef>
                <a:spcPts val="0"/>
              </a:spcBef>
              <a:buNone/>
            </a:pPr>
            <a:endParaRPr lang="en-US" altLang="zh-TW" sz="3200" dirty="0">
              <a:solidFill>
                <a:schemeClr val="bg1"/>
              </a:solidFill>
              <a:latin typeface="Times New Roman" panose="02020603050405020304" pitchFamily="18" charset="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  <a:p>
            <a:pPr marL="51435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zh-TW" altLang="en-US" sz="3000" dirty="0">
                <a:solidFill>
                  <a:schemeClr val="bg1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</a:rPr>
              <a:t>以下是大衛末了的話。</a:t>
            </a:r>
            <a:r>
              <a:rPr lang="zh-TW" altLang="en-US" sz="3000" dirty="0">
                <a:solidFill>
                  <a:srgbClr val="92D050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</a:rPr>
              <a:t>耶西的兒子大衛得居高位，</a:t>
            </a:r>
            <a:endParaRPr lang="en-US" altLang="zh-TW" sz="3000" dirty="0">
              <a:solidFill>
                <a:srgbClr val="92D050"/>
              </a:solidFill>
              <a:latin typeface="華康中圓體(P)" panose="020F0500000000000000" pitchFamily="34" charset="-120"/>
              <a:ea typeface="華康中圓體(P)" panose="020F0500000000000000" pitchFamily="34" charset="-120"/>
            </a:endParaRPr>
          </a:p>
          <a:p>
            <a:pPr marL="51435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zh-TW" altLang="en-US" sz="3000" dirty="0">
                <a:solidFill>
                  <a:srgbClr val="92D050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</a:rPr>
              <a:t>是雅各　神所膏的，作以色列的美歌者</a:t>
            </a:r>
            <a:r>
              <a:rPr lang="en-US" altLang="zh-TW" sz="3000" dirty="0">
                <a:solidFill>
                  <a:srgbClr val="92D050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</a:rPr>
              <a:t>(</a:t>
            </a:r>
            <a:r>
              <a:rPr lang="zh-TW" altLang="en-US" sz="3000" dirty="0">
                <a:solidFill>
                  <a:srgbClr val="92D050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</a:rPr>
              <a:t>是以色列甜美的歌</a:t>
            </a:r>
            <a:r>
              <a:rPr lang="en-US" altLang="zh-TW" sz="3000" dirty="0">
                <a:solidFill>
                  <a:srgbClr val="92D050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</a:rPr>
              <a:t>)</a:t>
            </a:r>
            <a:r>
              <a:rPr lang="zh-TW" altLang="en-US" sz="3000" dirty="0">
                <a:solidFill>
                  <a:schemeClr val="accent4">
                    <a:lumMod val="60000"/>
                    <a:lumOff val="40000"/>
                  </a:schemeClr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</a:rPr>
              <a:t>，</a:t>
            </a:r>
            <a:endParaRPr lang="en-US" altLang="zh-TW" sz="3000" dirty="0">
              <a:solidFill>
                <a:schemeClr val="accent4">
                  <a:lumMod val="60000"/>
                  <a:lumOff val="40000"/>
                </a:schemeClr>
              </a:solidFill>
              <a:latin typeface="華康中圓體(P)" panose="020F0500000000000000" pitchFamily="34" charset="-120"/>
              <a:ea typeface="華康中圓體(P)" panose="020F0500000000000000" pitchFamily="34" charset="-120"/>
            </a:endParaRPr>
          </a:p>
          <a:p>
            <a:pPr marL="51435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zh-TW" altLang="en-US" sz="3000" dirty="0">
                <a:solidFill>
                  <a:schemeClr val="bg1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</a:rPr>
              <a:t>說：耶和華的靈藉著我說：他的話在我口中。</a:t>
            </a:r>
            <a:r>
              <a:rPr lang="en-US" altLang="zh-TW" sz="2400" dirty="0">
                <a:solidFill>
                  <a:schemeClr val="bg1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</a:rPr>
              <a:t>(</a:t>
            </a:r>
            <a:r>
              <a:rPr lang="zh-TW" altLang="en-US" sz="2400" dirty="0">
                <a:solidFill>
                  <a:schemeClr val="bg1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</a:rPr>
              <a:t>撒下 </a:t>
            </a:r>
            <a:r>
              <a:rPr lang="en-US" altLang="zh-TW" sz="2400" dirty="0">
                <a:solidFill>
                  <a:schemeClr val="bg1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</a:rPr>
              <a:t>23:1-2)</a:t>
            </a:r>
            <a:endParaRPr lang="zh-TW" altLang="en-US" sz="2400" dirty="0">
              <a:solidFill>
                <a:schemeClr val="bg1"/>
              </a:solidFill>
              <a:latin typeface="華康中圓體(P)" panose="020F0500000000000000" pitchFamily="34" charset="-120"/>
              <a:ea typeface="華康中圓體(P)" panose="020F0500000000000000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76195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E5C0C9F-80DB-49D5-AB1C-3E6466D1BF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46" y="18256"/>
            <a:ext cx="10515600" cy="990738"/>
          </a:xfrm>
        </p:spPr>
        <p:txBody>
          <a:bodyPr/>
          <a:lstStyle/>
          <a:p>
            <a:r>
              <a:rPr lang="zh-TW" altLang="en-US" dirty="0">
                <a:solidFill>
                  <a:srgbClr val="FFFF00"/>
                </a:solidFill>
                <a:latin typeface="華康魏碑體" panose="03000709000000000000" pitchFamily="65" charset="-120"/>
                <a:ea typeface="華康魏碑體" panose="03000709000000000000" pitchFamily="65" charset="-120"/>
              </a:rPr>
              <a:t>大衛與詩篇關係密不可分 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15E3CAE-9462-45FB-A784-756377234E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008994"/>
            <a:ext cx="12191999" cy="5715028"/>
          </a:xfrm>
        </p:spPr>
        <p:txBody>
          <a:bodyPr>
            <a:normAutofit/>
          </a:bodyPr>
          <a:lstStyle/>
          <a:p>
            <a:pPr marL="51435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altLang="zh-TW" sz="3600" dirty="0">
                <a:solidFill>
                  <a:srgbClr val="FFFF00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2. </a:t>
            </a:r>
            <a:r>
              <a:rPr lang="zh-TW" altLang="en-US" sz="3600" dirty="0">
                <a:solidFill>
                  <a:srgbClr val="FFFF00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大衛設立了聖殿的歌唱制度</a:t>
            </a:r>
            <a:endParaRPr lang="en-US" altLang="zh-TW" sz="3600" dirty="0">
              <a:solidFill>
                <a:srgbClr val="FFFF00"/>
              </a:solidFill>
              <a:latin typeface="Times New Roman" panose="02020603050405020304" pitchFamily="18" charset="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  <a:p>
            <a:pPr marL="51435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altLang="zh-TW" sz="32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   A. </a:t>
            </a:r>
            <a:r>
              <a:rPr lang="zh-TW" altLang="en-US" sz="32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大衛抬約櫃入大衛城 </a:t>
            </a:r>
            <a:r>
              <a:rPr lang="en-US" altLang="zh-TW" sz="32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:</a:t>
            </a:r>
            <a:r>
              <a:rPr lang="zh-TW" altLang="en-US" sz="32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 代上</a:t>
            </a:r>
            <a:r>
              <a:rPr lang="en-US" altLang="zh-TW" sz="32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15:16-28</a:t>
            </a:r>
          </a:p>
          <a:p>
            <a:pPr marL="51435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altLang="zh-TW" sz="30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	</a:t>
            </a:r>
            <a:r>
              <a:rPr lang="zh-TW" altLang="en-US" sz="30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大衛吩咐利未人的族長，派他們歌唱的弟兄用琴瑟和鈸</a:t>
            </a:r>
            <a:r>
              <a:rPr lang="zh-TW" altLang="en-US" sz="3000" dirty="0">
                <a:solidFill>
                  <a:srgbClr val="92D050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作樂</a:t>
            </a:r>
            <a:r>
              <a:rPr lang="zh-TW" altLang="en-US" sz="30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，</a:t>
            </a:r>
            <a:endParaRPr lang="en-US" altLang="zh-TW" sz="3000" dirty="0">
              <a:solidFill>
                <a:schemeClr val="bg1"/>
              </a:solidFill>
              <a:latin typeface="Times New Roman" panose="02020603050405020304" pitchFamily="18" charset="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  <a:p>
            <a:pPr marL="51435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altLang="zh-TW" sz="30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	</a:t>
            </a:r>
            <a:r>
              <a:rPr lang="zh-TW" altLang="en-US" sz="30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歡歡喜喜地</a:t>
            </a:r>
            <a:r>
              <a:rPr lang="zh-TW" altLang="en-US" sz="3000" dirty="0">
                <a:solidFill>
                  <a:srgbClr val="92D050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大聲歌頌</a:t>
            </a:r>
            <a:r>
              <a:rPr lang="zh-TW" altLang="en-US" sz="30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。</a:t>
            </a:r>
            <a:r>
              <a:rPr lang="en-US" altLang="zh-TW" sz="30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…</a:t>
            </a:r>
            <a:r>
              <a:rPr lang="zh-TW" altLang="en-US" sz="30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派</a:t>
            </a:r>
            <a:r>
              <a:rPr lang="zh-TW" altLang="en-US" sz="3000" dirty="0">
                <a:solidFill>
                  <a:srgbClr val="92D050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歌唱的</a:t>
            </a:r>
            <a:r>
              <a:rPr lang="zh-TW" altLang="en-US" sz="30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希幔、亞薩、以探</a:t>
            </a:r>
            <a:r>
              <a:rPr lang="zh-TW" altLang="en-US" sz="3000" dirty="0">
                <a:solidFill>
                  <a:srgbClr val="92D050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敲銅鈸</a:t>
            </a:r>
            <a:r>
              <a:rPr lang="zh-TW" altLang="en-US" sz="30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，</a:t>
            </a:r>
            <a:endParaRPr lang="en-US" altLang="zh-TW" sz="3000" dirty="0">
              <a:solidFill>
                <a:schemeClr val="bg1"/>
              </a:solidFill>
              <a:latin typeface="Times New Roman" panose="02020603050405020304" pitchFamily="18" charset="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  <a:p>
            <a:pPr marL="51435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altLang="zh-TW" sz="30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	</a:t>
            </a:r>
            <a:r>
              <a:rPr lang="zh-TW" altLang="en-US" sz="30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大發響聲；</a:t>
            </a:r>
            <a:r>
              <a:rPr lang="en-US" altLang="zh-TW" sz="30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…</a:t>
            </a:r>
          </a:p>
          <a:p>
            <a:pPr marL="51435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altLang="zh-TW" sz="36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  </a:t>
            </a:r>
            <a:r>
              <a:rPr lang="en-US" altLang="zh-TW" sz="32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B. </a:t>
            </a:r>
            <a:r>
              <a:rPr lang="zh-TW" altLang="en-US" sz="32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大衛派利未人在約櫃前頌揚，稱謝，讚美</a:t>
            </a:r>
            <a:endParaRPr lang="en-US" altLang="zh-TW" sz="3200" dirty="0">
              <a:solidFill>
                <a:schemeClr val="accent4">
                  <a:lumMod val="60000"/>
                  <a:lumOff val="40000"/>
                </a:schemeClr>
              </a:solidFill>
              <a:latin typeface="Times New Roman" panose="02020603050405020304" pitchFamily="18" charset="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  <a:p>
            <a:pPr marL="514350" indent="0">
              <a:lnSpc>
                <a:spcPct val="110000"/>
              </a:lnSpc>
              <a:spcBef>
                <a:spcPts val="0"/>
              </a:spcBef>
              <a:buNone/>
            </a:pPr>
            <a:endParaRPr lang="en-US" altLang="zh-TW" sz="3200" dirty="0">
              <a:solidFill>
                <a:schemeClr val="accent4">
                  <a:lumMod val="60000"/>
                  <a:lumOff val="40000"/>
                </a:schemeClr>
              </a:solidFill>
              <a:latin typeface="Times New Roman" panose="02020603050405020304" pitchFamily="18" charset="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  <a:p>
            <a:pPr marL="51435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zh-TW" altLang="en-US" sz="32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  </a:t>
            </a:r>
            <a:r>
              <a:rPr lang="en-US" altLang="zh-TW" sz="32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C. </a:t>
            </a:r>
            <a:r>
              <a:rPr lang="zh-TW" altLang="en-US" sz="32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大衛設詩班 </a:t>
            </a:r>
            <a:r>
              <a:rPr lang="en-US" altLang="zh-TW" sz="32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:</a:t>
            </a:r>
            <a:r>
              <a:rPr lang="zh-TW" altLang="en-US" sz="32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代上 </a:t>
            </a:r>
            <a:r>
              <a:rPr lang="en-US" altLang="zh-TW" sz="32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23:5, 25</a:t>
            </a:r>
          </a:p>
          <a:p>
            <a:pPr marL="51435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altLang="zh-TW" sz="30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	</a:t>
            </a:r>
            <a:r>
              <a:rPr lang="zh-TW" altLang="en-US" sz="30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有四千人作守門的，又</a:t>
            </a:r>
            <a:r>
              <a:rPr lang="zh-TW" altLang="en-US" sz="3000" dirty="0">
                <a:solidFill>
                  <a:srgbClr val="92D050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有四千人用大衛所做的樂器頌讚耶和華</a:t>
            </a:r>
            <a:r>
              <a:rPr lang="zh-TW" altLang="en-US" sz="3000" dirty="0">
                <a:solidFill>
                  <a:schemeClr val="bg1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。</a:t>
            </a:r>
            <a:endParaRPr lang="en-US" altLang="zh-TW" sz="3000" dirty="0">
              <a:solidFill>
                <a:schemeClr val="bg1"/>
              </a:solidFill>
              <a:latin typeface="Times New Roman" panose="02020603050405020304" pitchFamily="18" charset="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  <a:p>
            <a:pPr marL="514350" indent="0">
              <a:lnSpc>
                <a:spcPct val="110000"/>
              </a:lnSpc>
              <a:spcBef>
                <a:spcPts val="0"/>
              </a:spcBef>
              <a:buNone/>
            </a:pPr>
            <a:endParaRPr lang="en-US" altLang="zh-TW" sz="3000" dirty="0">
              <a:solidFill>
                <a:schemeClr val="bg1"/>
              </a:solidFill>
              <a:latin typeface="Times New Roman" panose="02020603050405020304" pitchFamily="18" charset="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0289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E5C0C9F-80DB-49D5-AB1C-3E6466D1BF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46" y="18256"/>
            <a:ext cx="10515600" cy="990738"/>
          </a:xfrm>
        </p:spPr>
        <p:txBody>
          <a:bodyPr/>
          <a:lstStyle/>
          <a:p>
            <a:r>
              <a:rPr lang="zh-TW" altLang="en-US" dirty="0">
                <a:solidFill>
                  <a:srgbClr val="FFFF00"/>
                </a:solidFill>
                <a:latin typeface="華康魏碑體" panose="03000709000000000000" pitchFamily="65" charset="-120"/>
                <a:ea typeface="華康魏碑體" panose="03000709000000000000" pitchFamily="65" charset="-120"/>
              </a:rPr>
              <a:t>大衛與詩篇 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15E3CAE-9462-45FB-A784-756377234E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9826" y="1008994"/>
            <a:ext cx="11732173" cy="5715028"/>
          </a:xfrm>
        </p:spPr>
        <p:txBody>
          <a:bodyPr>
            <a:normAutofit/>
          </a:bodyPr>
          <a:lstStyle/>
          <a:p>
            <a:pPr marL="51435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zh-TW" sz="3600" dirty="0">
                <a:solidFill>
                  <a:srgbClr val="FFFF00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3.</a:t>
            </a:r>
            <a:r>
              <a:rPr lang="zh-TW" altLang="en-US" sz="3600" dirty="0">
                <a:solidFill>
                  <a:srgbClr val="FFFF00"/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 大衛是希伯來讚美詩的創立者</a:t>
            </a:r>
            <a:endParaRPr lang="en-US" altLang="zh-TW" sz="3600" dirty="0">
              <a:solidFill>
                <a:srgbClr val="FFFF00"/>
              </a:solidFill>
              <a:latin typeface="Times New Roman" panose="02020603050405020304" pitchFamily="18" charset="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  <a:p>
            <a:pPr marL="514350" indent="0">
              <a:lnSpc>
                <a:spcPct val="100000"/>
              </a:lnSpc>
              <a:spcBef>
                <a:spcPts val="0"/>
              </a:spcBef>
              <a:buNone/>
            </a:pPr>
            <a:endParaRPr lang="en-US" altLang="zh-TW" sz="1400" dirty="0">
              <a:solidFill>
                <a:srgbClr val="FFFF00"/>
              </a:solidFill>
              <a:latin typeface="Times New Roman" panose="02020603050405020304" pitchFamily="18" charset="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  <a:p>
            <a:pPr marL="51435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zh-TW" altLang="en-US" sz="32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   </a:t>
            </a:r>
            <a:r>
              <a:rPr lang="en-US" altLang="zh-TW" sz="32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A. </a:t>
            </a:r>
            <a:r>
              <a:rPr lang="zh-TW" altLang="en-US" sz="32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大衛藉亞薩兄弟以詩歌稱頌耶和華</a:t>
            </a:r>
            <a:r>
              <a:rPr lang="en-US" altLang="zh-TW" sz="32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:</a:t>
            </a:r>
            <a:r>
              <a:rPr lang="zh-TW" altLang="en-US" sz="32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 代上</a:t>
            </a:r>
            <a:r>
              <a:rPr lang="en-US" altLang="zh-TW" sz="32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16:7-9</a:t>
            </a:r>
          </a:p>
          <a:p>
            <a:pPr marL="514350" indent="0">
              <a:lnSpc>
                <a:spcPct val="100000"/>
              </a:lnSpc>
              <a:spcBef>
                <a:spcPts val="0"/>
              </a:spcBef>
              <a:buNone/>
            </a:pPr>
            <a:endParaRPr lang="en-US" altLang="zh-TW" sz="1400" dirty="0">
              <a:solidFill>
                <a:schemeClr val="bg1"/>
              </a:solidFill>
              <a:latin typeface="華康中圓體(P)" panose="020F0500000000000000" pitchFamily="34" charset="-120"/>
              <a:ea typeface="華康中圓體(P)" panose="020F0500000000000000" pitchFamily="34" charset="-120"/>
            </a:endParaRPr>
          </a:p>
          <a:p>
            <a:pPr marL="51435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zh-TW" altLang="en-US" sz="3000" dirty="0">
                <a:solidFill>
                  <a:schemeClr val="bg1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</a:rPr>
              <a:t>那日，</a:t>
            </a:r>
            <a:r>
              <a:rPr lang="zh-TW" altLang="en-US" sz="3000" dirty="0">
                <a:solidFill>
                  <a:srgbClr val="92D050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</a:rPr>
              <a:t>大衛初次藉亞薩和他的弟兄以詩歌稱頌耶和華</a:t>
            </a:r>
            <a:r>
              <a:rPr lang="zh-TW" altLang="en-US" sz="3000" dirty="0">
                <a:solidFill>
                  <a:schemeClr val="bg1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</a:rPr>
              <a:t>，說： </a:t>
            </a:r>
            <a:endParaRPr lang="en-US" altLang="zh-TW" sz="3000" dirty="0">
              <a:solidFill>
                <a:schemeClr val="bg1"/>
              </a:solidFill>
              <a:latin typeface="華康中圓體(P)" panose="020F0500000000000000" pitchFamily="34" charset="-120"/>
              <a:ea typeface="華康中圓體(P)" panose="020F0500000000000000" pitchFamily="34" charset="-120"/>
            </a:endParaRPr>
          </a:p>
          <a:p>
            <a:pPr marL="51435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zh-TW" altLang="en-US" sz="3000" dirty="0">
                <a:solidFill>
                  <a:schemeClr val="bg1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</a:rPr>
              <a:t>你們要稱謝耶和華，求告他的名，在萬民中傳揚他的作為！</a:t>
            </a:r>
            <a:br>
              <a:rPr lang="zh-TW" altLang="en-US" sz="3000" dirty="0">
                <a:solidFill>
                  <a:schemeClr val="bg1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</a:rPr>
            </a:br>
            <a:r>
              <a:rPr lang="zh-TW" altLang="en-US" sz="3000" dirty="0">
                <a:solidFill>
                  <a:schemeClr val="bg1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</a:rPr>
              <a:t>要向他唱詩、歌頌，談論他一切奇妙的作為。</a:t>
            </a:r>
            <a:endParaRPr lang="en-US" altLang="zh-TW" sz="3000" dirty="0">
              <a:solidFill>
                <a:schemeClr val="bg1"/>
              </a:solidFill>
              <a:latin typeface="華康中圓體(P)" panose="020F0500000000000000" pitchFamily="34" charset="-12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  <a:p>
            <a:pPr marL="514350" indent="0">
              <a:lnSpc>
                <a:spcPct val="100000"/>
              </a:lnSpc>
              <a:spcBef>
                <a:spcPts val="0"/>
              </a:spcBef>
              <a:buNone/>
            </a:pPr>
            <a:endParaRPr lang="en-US" altLang="zh-TW" sz="3200" dirty="0">
              <a:solidFill>
                <a:schemeClr val="accent4">
                  <a:lumMod val="60000"/>
                  <a:lumOff val="40000"/>
                </a:schemeClr>
              </a:solidFill>
              <a:latin typeface="Times New Roman" panose="02020603050405020304" pitchFamily="18" charset="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  <a:p>
            <a:pPr marL="514350" indent="0">
              <a:lnSpc>
                <a:spcPct val="100000"/>
              </a:lnSpc>
              <a:spcBef>
                <a:spcPts val="0"/>
              </a:spcBef>
              <a:buNone/>
            </a:pPr>
            <a:endParaRPr lang="en-US" altLang="zh-TW" sz="3200" dirty="0">
              <a:solidFill>
                <a:schemeClr val="accent4">
                  <a:lumMod val="60000"/>
                  <a:lumOff val="40000"/>
                </a:schemeClr>
              </a:solidFill>
              <a:latin typeface="Times New Roman" panose="02020603050405020304" pitchFamily="18" charset="0"/>
              <a:ea typeface="華康中圓體(P)" panose="020F0500000000000000" pitchFamily="34" charset="-120"/>
              <a:cs typeface="Times New Roman" panose="02020603050405020304" pitchFamily="18" charset="0"/>
            </a:endParaRPr>
          </a:p>
          <a:p>
            <a:pPr marL="51435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zh-TW" altLang="en-US" sz="32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   </a:t>
            </a:r>
            <a:r>
              <a:rPr lang="en-US" altLang="zh-TW" sz="32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B. </a:t>
            </a:r>
            <a:r>
              <a:rPr lang="zh-TW" altLang="en-US" sz="32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用大衛作的樂器讚美神 </a:t>
            </a:r>
            <a:r>
              <a:rPr lang="en-US" altLang="zh-TW" sz="32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:</a:t>
            </a:r>
            <a:r>
              <a:rPr lang="zh-TW" altLang="en-US" sz="32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 代上</a:t>
            </a:r>
            <a:r>
              <a:rPr lang="en-US" altLang="zh-TW" sz="3200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華康中圓體(P)" panose="020F0500000000000000" pitchFamily="34" charset="-120"/>
                <a:cs typeface="Times New Roman" panose="02020603050405020304" pitchFamily="18" charset="0"/>
              </a:rPr>
              <a:t>23:5b</a:t>
            </a:r>
            <a:endParaRPr lang="zh-TW" altLang="en-US" sz="2400" dirty="0">
              <a:solidFill>
                <a:schemeClr val="accent4">
                  <a:lumMod val="60000"/>
                  <a:lumOff val="40000"/>
                </a:schemeClr>
              </a:solidFill>
              <a:latin typeface="華康中圓體(P)" panose="020F0500000000000000" pitchFamily="34" charset="-120"/>
              <a:ea typeface="華康中圓體(P)" panose="020F0500000000000000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400802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958</TotalTime>
  <Words>2771</Words>
  <Application>Microsoft Office PowerPoint</Application>
  <PresentationFormat>寬螢幕</PresentationFormat>
  <Paragraphs>311</Paragraphs>
  <Slides>29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29</vt:i4>
      </vt:variant>
    </vt:vector>
  </HeadingPairs>
  <TitlesOfParts>
    <vt:vector size="38" baseType="lpstr">
      <vt:lpstr>華康中圓體(P)</vt:lpstr>
      <vt:lpstr>華康魏碑體</vt:lpstr>
      <vt:lpstr>新細明體</vt:lpstr>
      <vt:lpstr>Arial</vt:lpstr>
      <vt:lpstr>Calibri</vt:lpstr>
      <vt:lpstr>Calibri Light</vt:lpstr>
      <vt:lpstr>Times New Roman</vt:lpstr>
      <vt:lpstr>Office 佈景主題</vt:lpstr>
      <vt:lpstr>1_Office 佈景主題</vt:lpstr>
      <vt:lpstr>詩篇概論</vt:lpstr>
      <vt:lpstr>詩篇的希伯來文應是 “mizmor” (由樂器伴奏而唱出的歌曲),  但詩篇實際的希伯來名稱為 “thillim”, 意即“頌歌”“讚美之歌”</vt:lpstr>
      <vt:lpstr>詩篇, 箴言, 傳道書, 雅歌和約伯記合稱詩歌書.  在希伯來聖經中屬於第三部分, 稱為 “書卷”. </vt:lpstr>
      <vt:lpstr>詩篇跨越的年代</vt:lpstr>
      <vt:lpstr>聖經中其他的詩 - 在大衛之前</vt:lpstr>
      <vt:lpstr>聖經中其他大衛的詩 </vt:lpstr>
      <vt:lpstr>大衛與詩篇關係密不可分 </vt:lpstr>
      <vt:lpstr>大衛與詩篇關係密不可分 </vt:lpstr>
      <vt:lpstr>大衛與詩篇 </vt:lpstr>
      <vt:lpstr>PowerPoint 簡報</vt:lpstr>
      <vt:lpstr>詩篇的結構 – 詩篇分為五卷</vt:lpstr>
      <vt:lpstr>詩篇的結構 – 詩篇分為五卷</vt:lpstr>
      <vt:lpstr>詩篇的結構 – 各卷中的詩組</vt:lpstr>
      <vt:lpstr>詩篇的結構 – 各卷中的詩組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詩篇概論</dc:title>
  <dc:creator>leeswu</dc:creator>
  <cp:lastModifiedBy>leeswu</cp:lastModifiedBy>
  <cp:revision>27</cp:revision>
  <dcterms:created xsi:type="dcterms:W3CDTF">2026-03-06T11:25:18Z</dcterms:created>
  <dcterms:modified xsi:type="dcterms:W3CDTF">2026-03-07T11:36:35Z</dcterms:modified>
</cp:coreProperties>
</file>