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70" r:id="rId3"/>
    <p:sldId id="291" r:id="rId4"/>
    <p:sldId id="288" r:id="rId5"/>
    <p:sldId id="258" r:id="rId6"/>
    <p:sldId id="289" r:id="rId7"/>
    <p:sldId id="293" r:id="rId8"/>
    <p:sldId id="292" r:id="rId9"/>
    <p:sldId id="259" r:id="rId10"/>
    <p:sldId id="260" r:id="rId11"/>
    <p:sldId id="294" r:id="rId12"/>
    <p:sldId id="261" r:id="rId13"/>
    <p:sldId id="262" r:id="rId14"/>
    <p:sldId id="296" r:id="rId15"/>
    <p:sldId id="295" r:id="rId16"/>
    <p:sldId id="263" r:id="rId17"/>
    <p:sldId id="264" r:id="rId18"/>
    <p:sldId id="297" r:id="rId19"/>
    <p:sldId id="299" r:id="rId20"/>
    <p:sldId id="298" r:id="rId21"/>
    <p:sldId id="265" r:id="rId22"/>
    <p:sldId id="266" r:id="rId23"/>
    <p:sldId id="307" r:id="rId24"/>
    <p:sldId id="267" r:id="rId25"/>
    <p:sldId id="268" r:id="rId26"/>
    <p:sldId id="308" r:id="rId27"/>
    <p:sldId id="269" r:id="rId28"/>
    <p:sldId id="274" r:id="rId29"/>
    <p:sldId id="278" r:id="rId30"/>
    <p:sldId id="279" r:id="rId31"/>
    <p:sldId id="280" r:id="rId32"/>
    <p:sldId id="281" r:id="rId33"/>
    <p:sldId id="282" r:id="rId34"/>
    <p:sldId id="286" r:id="rId35"/>
    <p:sldId id="300" r:id="rId36"/>
    <p:sldId id="301" r:id="rId37"/>
    <p:sldId id="306" r:id="rId38"/>
    <p:sldId id="305" r:id="rId39"/>
    <p:sldId id="304" r:id="rId40"/>
    <p:sldId id="303" r:id="rId41"/>
    <p:sldId id="302" r:id="rId42"/>
    <p:sldId id="36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197" y="48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DAC0-6B8E-45F8-A2B7-F7643D85E690}" type="datetimeFigureOut">
              <a:rPr lang="zh-TW" altLang="en-US" smtClean="0"/>
              <a:t>2026/4/11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40B00-7BD6-446F-96E8-1CAD7D68A1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96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8F96-811F-44F4-B6BA-67FA8A0C2838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90D3-B2E8-4D3E-ABF5-0F474F277E4A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157A-3D0B-4A53-AC80-D844A432D2F6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2A64-8136-4DC2-B99F-A0ED25568956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5D91C4F-6E6D-E0F0-5054-0EEB360B1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9221" y="136525"/>
            <a:ext cx="815158" cy="7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31A9-80F1-4108-AA50-F8D25405FE5A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C2C2-8A63-4DCF-A860-BE8C6D4B628B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EDB8-BD67-4FD1-963A-C4E4B2C66238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97F3-7EB0-4B81-80E2-2C79F3301A7E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596-BCAC-408C-9782-AFBC0FC52D04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8512-1B8E-4A4A-8CF4-AB6C8BE33381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F7F7-8477-46CF-9A9C-F0E8FBE3FE0F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1825-43CC-47FD-B3F9-339E40F1E653}" type="datetime1">
              <a:rPr lang="en-US" altLang="zh-TW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Ta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Ta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2294;&#29255;1.pn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1396207"/>
            <a:ext cx="8229600" cy="2890043"/>
          </a:xfrm>
        </p:spPr>
        <p:txBody>
          <a:bodyPr>
            <a:normAutofit/>
          </a:bodyPr>
          <a:lstStyle/>
          <a:p>
            <a:r>
              <a:rPr sz="9600" dirty="0"/>
              <a:t>詩篇</a:t>
            </a:r>
            <a:r>
              <a:rPr lang="en-US" altLang="zh-TW" sz="9600" dirty="0"/>
              <a:t>19–25</a:t>
            </a:r>
            <a:r>
              <a:rPr sz="9600" dirty="0"/>
              <a:t>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4857750"/>
            <a:ext cx="8229600" cy="12112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A8</a:t>
            </a:r>
            <a:r>
              <a:rPr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查經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周六班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心煦</a:t>
            </a:r>
            <a:endParaRPr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40DA31-F379-3475-3257-A283509C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  <p:pic>
        <p:nvPicPr>
          <p:cNvPr id="7" name="圖片版面配置區 5" descr="日落時的群山">
            <a:extLst>
              <a:ext uri="{FF2B5EF4-FFF2-40B4-BE49-F238E27FC236}">
                <a16:creationId xmlns:a16="http://schemas.microsoft.com/office/drawing/2014/main" id="{E3CB2D4F-C220-A2B6-6D7F-E07BAFA88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1444" y="4212482"/>
            <a:ext cx="2155596" cy="2508993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FC87827-AC69-A239-15B8-24968E639974}"/>
              </a:ext>
            </a:extLst>
          </p:cNvPr>
          <p:cNvSpPr txBox="1"/>
          <p:nvPr/>
        </p:nvSpPr>
        <p:spPr>
          <a:xfrm>
            <a:off x="2814637" y="556877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/>
              <a:t>查經分享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詩篇20篇：為君王禱告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主題：爭戰前的祝福與禱告</a:t>
            </a:r>
            <a:endParaRPr dirty="0"/>
          </a:p>
          <a:p>
            <a:r>
              <a:rPr dirty="0" err="1"/>
              <a:t>重點：信靠神勝過倚靠軍力</a:t>
            </a:r>
            <a:endParaRPr dirty="0"/>
          </a:p>
          <a:p>
            <a:r>
              <a:rPr dirty="0" err="1"/>
              <a:t>金句：有人靠車，有人靠馬；但我們要提到耶和華的名</a:t>
            </a:r>
            <a:r>
              <a:rPr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424DF1-91A8-690A-9FBE-D817BC1A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B679C-C2C8-FE96-4434-DEE3F040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469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20:1-9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85166F-814D-E7D5-5DF9-2D89FFA5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6676"/>
            <a:ext cx="8229600" cy="5172075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000" dirty="0"/>
              <a:t>1 </a:t>
            </a:r>
            <a:r>
              <a:rPr lang="zh-TW" altLang="en-US" sz="3000" dirty="0"/>
              <a:t>願耶和華在你遭難的日子應允你；願名為雅各神的高舉你。</a:t>
            </a:r>
          </a:p>
          <a:p>
            <a:r>
              <a:rPr lang="en-US" altLang="zh-TW" sz="3000" dirty="0"/>
              <a:t>2 </a:t>
            </a:r>
            <a:r>
              <a:rPr lang="zh-TW" altLang="en-US" sz="3000" dirty="0"/>
              <a:t>願他從聖所救助你，從錫安堅固你，</a:t>
            </a:r>
          </a:p>
          <a:p>
            <a:r>
              <a:rPr lang="en-US" altLang="zh-TW" sz="3000" dirty="0"/>
              <a:t>3 </a:t>
            </a:r>
            <a:r>
              <a:rPr lang="zh-TW" altLang="en-US" sz="3000" dirty="0"/>
              <a:t>記念你的一切供獻，悅納你的燔祭，（細拉）</a:t>
            </a:r>
          </a:p>
          <a:p>
            <a:r>
              <a:rPr lang="en-US" altLang="zh-TW" sz="3000" dirty="0"/>
              <a:t>4 </a:t>
            </a:r>
            <a:r>
              <a:rPr lang="zh-TW" altLang="en-US" sz="3000" dirty="0"/>
              <a:t>將你心所願的賜給你，成就你的一切籌算。</a:t>
            </a:r>
          </a:p>
          <a:p>
            <a:r>
              <a:rPr lang="en-US" altLang="zh-TW" sz="3000" dirty="0"/>
              <a:t>5 </a:t>
            </a:r>
            <a:r>
              <a:rPr lang="zh-TW" altLang="en-US" sz="3000" dirty="0"/>
              <a:t>我們要因你的救恩誇勝，要奉我們神的名豎立旌旗。願耶和華成就你一切所求的！</a:t>
            </a:r>
          </a:p>
          <a:p>
            <a:r>
              <a:rPr lang="en-US" altLang="zh-TW" sz="3000" dirty="0"/>
              <a:t>6 </a:t>
            </a:r>
            <a:r>
              <a:rPr lang="zh-TW" altLang="en-US" sz="3000" dirty="0"/>
              <a:t>現在我知道耶和華救護他的受膏者，必從他的聖天上應允他，用右手的能力救護他。</a:t>
            </a:r>
          </a:p>
          <a:p>
            <a:r>
              <a:rPr lang="en-US" altLang="zh-TW" sz="3000" dirty="0"/>
              <a:t>7 </a:t>
            </a:r>
            <a:r>
              <a:rPr lang="zh-TW" altLang="en-US" sz="3000" dirty="0">
                <a:solidFill>
                  <a:srgbClr val="7030A0"/>
                </a:solidFill>
              </a:rPr>
              <a:t>有人靠車，有人靠馬，但我們要提到耶和華我們神的名。</a:t>
            </a:r>
          </a:p>
          <a:p>
            <a:r>
              <a:rPr lang="en-US" altLang="zh-TW" sz="3000" dirty="0"/>
              <a:t>8 </a:t>
            </a:r>
            <a:r>
              <a:rPr lang="zh-TW" altLang="en-US" sz="3000" dirty="0"/>
              <a:t>他們都屈身仆倒，我們卻起來，立得正直。</a:t>
            </a:r>
          </a:p>
          <a:p>
            <a:r>
              <a:rPr lang="en-US" altLang="zh-TW" sz="3000" dirty="0"/>
              <a:t>9 </a:t>
            </a:r>
            <a:r>
              <a:rPr lang="zh-TW" altLang="en-US" sz="3000" dirty="0"/>
              <a:t>求耶和華施行拯救；我們呼求的時候，願王應允我們！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EF7274-D6F2-DC73-302A-3E061B00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詩篇20篇：查經導讀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查經問題</a:t>
            </a:r>
            <a:r>
              <a:rPr dirty="0"/>
              <a:t>：</a:t>
            </a:r>
          </a:p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我們生命中的『車與馬』是什麼</a:t>
            </a:r>
            <a:r>
              <a:rPr dirty="0">
                <a:solidFill>
                  <a:srgbClr val="C00000"/>
                </a:solidFill>
              </a:rPr>
              <a:t>？</a:t>
            </a:r>
            <a:r>
              <a:rPr lang="zh-TW" altLang="en-US" dirty="0">
                <a:solidFill>
                  <a:srgbClr val="C00000"/>
                </a:solidFill>
              </a:rPr>
              <a:t>如何倚靠神？</a:t>
            </a:r>
          </a:p>
          <a:p>
            <a:endParaRPr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D15F20-9C26-21D7-179F-E22D2719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詩篇21篇：得勝的感恩詩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主題：神賜予君王勝利</a:t>
            </a:r>
          </a:p>
          <a:p>
            <a:r>
              <a:t>重點：神的祝福與永遠的慈愛</a:t>
            </a:r>
          </a:p>
          <a:p>
            <a:r>
              <a:t>內容：感恩、讚美與信心。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8E5A2D-2244-2DDB-2996-69810137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FDE3B-6898-63EE-319B-D3470E8D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74B31C-1CD7-DEC7-9F1A-EAD23A0E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14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21:1-13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08E661-CE43-EDD7-7E44-FCC8A63A1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1" y="1042988"/>
            <a:ext cx="8665369" cy="611505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1 </a:t>
            </a:r>
            <a:r>
              <a:rPr lang="zh-TW" altLang="en-US" dirty="0"/>
              <a:t>耶和華啊，王必因你的能力歡喜；因你的救恩，他的快樂何其大！</a:t>
            </a:r>
          </a:p>
          <a:p>
            <a:r>
              <a:rPr lang="en-US" altLang="zh-TW" dirty="0"/>
              <a:t>2 </a:t>
            </a:r>
            <a:r>
              <a:rPr lang="zh-TW" altLang="en-US" dirty="0"/>
              <a:t>他心裡所願的，你已經賜給他；他嘴唇所求的，你未嘗不應允。（細拉）</a:t>
            </a:r>
          </a:p>
          <a:p>
            <a:r>
              <a:rPr lang="en-US" altLang="zh-TW" dirty="0"/>
              <a:t>3 </a:t>
            </a:r>
            <a:r>
              <a:rPr lang="zh-TW" altLang="en-US" dirty="0"/>
              <a:t>你以美福迎接他，把精金的冠冕戴在他頭上。</a:t>
            </a:r>
          </a:p>
          <a:p>
            <a:r>
              <a:rPr lang="en-US" altLang="zh-TW" dirty="0"/>
              <a:t>4 </a:t>
            </a:r>
            <a:r>
              <a:rPr lang="zh-TW" altLang="en-US" dirty="0"/>
              <a:t>他向你求壽，你便賜給他，就是日子長久，直到永遠。</a:t>
            </a:r>
          </a:p>
          <a:p>
            <a:r>
              <a:rPr lang="en-US" altLang="zh-TW" dirty="0"/>
              <a:t>5 </a:t>
            </a:r>
            <a:r>
              <a:rPr lang="zh-TW" altLang="en-US" dirty="0"/>
              <a:t>他因你的救恩大有榮耀；你又將尊榮威嚴加在他身上。</a:t>
            </a:r>
          </a:p>
          <a:p>
            <a:r>
              <a:rPr lang="en-US" altLang="zh-TW" dirty="0"/>
              <a:t>6 </a:t>
            </a:r>
            <a:r>
              <a:rPr lang="zh-TW" altLang="en-US" dirty="0"/>
              <a:t>你使他有洪福，直到永遠，又使他在你面前歡喜快樂。</a:t>
            </a:r>
          </a:p>
          <a:p>
            <a:r>
              <a:rPr lang="en-US" altLang="zh-TW" dirty="0"/>
              <a:t>7 </a:t>
            </a:r>
            <a:r>
              <a:rPr lang="zh-TW" altLang="en-US" dirty="0"/>
              <a:t>王倚靠耶和華，因至高者的慈愛必不搖動。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8CAE69-18DB-D655-849B-4E6144E4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88C6A9-88F1-359B-2F97-9AB58C74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14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21:1-13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5926C5-5CAE-715D-5E5D-1E9466F31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1" y="742950"/>
            <a:ext cx="8665369" cy="6115050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8 </a:t>
            </a:r>
            <a:r>
              <a:rPr lang="zh-TW" altLang="en-US" dirty="0"/>
              <a:t>你的手要搜出你的一切仇敵；你的右手要搜出那些恨你的人。</a:t>
            </a:r>
          </a:p>
          <a:p>
            <a:r>
              <a:rPr lang="en-US" altLang="zh-TW" dirty="0"/>
              <a:t>9 </a:t>
            </a:r>
            <a:r>
              <a:rPr lang="zh-TW" altLang="en-US" dirty="0"/>
              <a:t>你發怒的時候，要使他們如在炎熱的火爐中。耶和華要在他的震怒中吞滅他們；那火要把他們燒盡了。</a:t>
            </a:r>
          </a:p>
          <a:p>
            <a:r>
              <a:rPr lang="en-US" altLang="zh-TW" dirty="0"/>
              <a:t>10 </a:t>
            </a:r>
            <a:r>
              <a:rPr lang="zh-TW" altLang="en-US" dirty="0"/>
              <a:t>你必從世上滅絕他們的子孫（原文是果子），從人間滅絕他們的後裔。</a:t>
            </a:r>
          </a:p>
          <a:p>
            <a:r>
              <a:rPr lang="en-US" altLang="zh-TW" dirty="0"/>
              <a:t>11 </a:t>
            </a:r>
            <a:r>
              <a:rPr lang="zh-TW" altLang="en-US" dirty="0"/>
              <a:t>因為他們有意加害於你；他們想出計謀，卻不能做成。</a:t>
            </a:r>
          </a:p>
          <a:p>
            <a:r>
              <a:rPr lang="en-US" altLang="zh-TW" dirty="0"/>
              <a:t>12 </a:t>
            </a:r>
            <a:r>
              <a:rPr lang="zh-TW" altLang="en-US" dirty="0"/>
              <a:t>你必使他們轉背逃跑，向他們的臉搭箭在弦。</a:t>
            </a:r>
          </a:p>
          <a:p>
            <a:r>
              <a:rPr lang="en-US" altLang="zh-TW" dirty="0"/>
              <a:t>13 </a:t>
            </a:r>
            <a:r>
              <a:rPr lang="zh-TW" altLang="en-US" dirty="0"/>
              <a:t>耶和華啊，願你因自己的能力顯為至高！這樣，我們就唱詩，歌頌你的大能。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EC5B9E-98CE-6E84-2A86-8FC23CD4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6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詩篇21篇：查經導讀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查經問題</a:t>
            </a:r>
            <a:r>
              <a:rPr dirty="0"/>
              <a:t>：</a:t>
            </a:r>
          </a:p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勝利的真正來源是什麼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dirty="0">
                <a:solidFill>
                  <a:srgbClr val="C00000"/>
                </a:solidFill>
              </a:rPr>
              <a:t>. </a:t>
            </a:r>
            <a:r>
              <a:rPr dirty="0" err="1">
                <a:solidFill>
                  <a:srgbClr val="C00000"/>
                </a:solidFill>
              </a:rPr>
              <a:t>如何在成功時榮耀神</a:t>
            </a:r>
            <a:r>
              <a:rPr dirty="0">
                <a:solidFill>
                  <a:srgbClr val="C00000"/>
                </a:solidFill>
              </a:rPr>
              <a:t>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636237-5483-988E-521F-51FC2D46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詩篇22篇：受苦與得勝的彌賽亞詩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主題：受苦與拯救</a:t>
            </a:r>
            <a:endParaRPr dirty="0"/>
          </a:p>
          <a:p>
            <a:r>
              <a:rPr dirty="0" err="1"/>
              <a:t>預表基督的受難</a:t>
            </a:r>
            <a:endParaRPr dirty="0"/>
          </a:p>
          <a:p>
            <a:r>
              <a:rPr dirty="0" err="1"/>
              <a:t>結構</a:t>
            </a:r>
            <a:r>
              <a:rPr dirty="0"/>
              <a:t>：</a:t>
            </a:r>
          </a:p>
          <a:p>
            <a:r>
              <a:rPr dirty="0"/>
              <a:t>1. 痛苦的呼求（1–21節）</a:t>
            </a:r>
          </a:p>
          <a:p>
            <a:r>
              <a:rPr dirty="0"/>
              <a:t>2. 得勝的讚美（22–31節）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0AD495-91D0-7191-5C9E-E26034B8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B0BD8-2C2F-6616-9CE8-E077DF23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57146"/>
            <a:ext cx="8229600" cy="939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22:1-31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873581-964C-BBBD-3437-1BD04AE7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6" y="908056"/>
            <a:ext cx="8622507" cy="5596730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1 </a:t>
            </a:r>
            <a:r>
              <a:rPr lang="zh-TW" altLang="en-US" sz="2400" dirty="0"/>
              <a:t>（大衛的詩，交與伶長。調用朝鹿。）我的神，我的神！為什麼離棄我？為什麼遠離不救我？不聽我唉哼的言語？</a:t>
            </a:r>
          </a:p>
          <a:p>
            <a:r>
              <a:rPr lang="en-US" altLang="zh-TW" sz="2400" dirty="0"/>
              <a:t>2 </a:t>
            </a:r>
            <a:r>
              <a:rPr lang="zh-TW" altLang="en-US" sz="2400" dirty="0"/>
              <a:t>我的神啊，我白日呼求，你不應允，夜間呼求，並不住聲。</a:t>
            </a:r>
          </a:p>
          <a:p>
            <a:r>
              <a:rPr lang="en-US" altLang="zh-TW" sz="2400" dirty="0"/>
              <a:t>3 </a:t>
            </a:r>
            <a:r>
              <a:rPr lang="zh-TW" altLang="en-US" sz="2400" dirty="0"/>
              <a:t>但你是聖潔的，是用以色列的讚美為寶座（或譯：居所）的。</a:t>
            </a:r>
          </a:p>
          <a:p>
            <a:r>
              <a:rPr lang="en-US" altLang="zh-TW" sz="2400" dirty="0"/>
              <a:t>4 </a:t>
            </a:r>
            <a:r>
              <a:rPr lang="zh-TW" altLang="en-US" sz="2400" dirty="0"/>
              <a:t>我們的祖宗倚靠你；他們倚靠你，你便解救他們。</a:t>
            </a:r>
          </a:p>
          <a:p>
            <a:r>
              <a:rPr lang="en-US" altLang="zh-TW" sz="2400" dirty="0"/>
              <a:t>5 </a:t>
            </a:r>
            <a:r>
              <a:rPr lang="zh-TW" altLang="en-US" sz="2400" dirty="0"/>
              <a:t>他們哀求你，便蒙解救；他們倚靠你，就不羞愧。</a:t>
            </a:r>
          </a:p>
          <a:p>
            <a:r>
              <a:rPr lang="en-US" altLang="zh-TW" sz="2400" dirty="0"/>
              <a:t>6 </a:t>
            </a:r>
            <a:r>
              <a:rPr lang="zh-TW" altLang="en-US" sz="2400" dirty="0"/>
              <a:t>但我是蟲，不是人，被眾人羞辱，被百姓藐視。</a:t>
            </a:r>
          </a:p>
          <a:p>
            <a:r>
              <a:rPr lang="en-US" altLang="zh-TW" sz="2400" dirty="0"/>
              <a:t>7 </a:t>
            </a:r>
            <a:r>
              <a:rPr lang="zh-TW" altLang="en-US" sz="2400" dirty="0"/>
              <a:t>凡看見我的都嗤笑我；他們撇嘴搖頭，說：</a:t>
            </a:r>
          </a:p>
          <a:p>
            <a:r>
              <a:rPr lang="en-US" altLang="zh-TW" sz="2400" dirty="0"/>
              <a:t>8 </a:t>
            </a:r>
            <a:r>
              <a:rPr lang="zh-TW" altLang="en-US" sz="2400" dirty="0"/>
              <a:t>他把自己交託耶和華，耶和華可以救他吧！耶和華既喜悅他，可以搭救他吧！</a:t>
            </a:r>
          </a:p>
          <a:p>
            <a:r>
              <a:rPr lang="en-US" altLang="zh-TW" sz="2400" dirty="0"/>
              <a:t>9 </a:t>
            </a:r>
            <a:r>
              <a:rPr lang="zh-TW" altLang="en-US" sz="2400" dirty="0"/>
              <a:t>但你是叫我出母腹的；我在母懷裡，你就使我有倚靠的心。</a:t>
            </a:r>
          </a:p>
          <a:p>
            <a:r>
              <a:rPr lang="en-US" altLang="zh-TW" sz="2400" dirty="0"/>
              <a:t>10 </a:t>
            </a:r>
            <a:r>
              <a:rPr lang="zh-TW" altLang="en-US" sz="2400" dirty="0"/>
              <a:t>我自出母胎就被交在你手裡；從我母親生我，你就是我的神。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813788-BE29-468B-65E3-AF7EC141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1734-260E-25A3-28E4-3C30864DE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389220-69E7-2EF4-F36F-04BDDDE4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57146"/>
            <a:ext cx="8229600" cy="939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22:1-31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7E14FF-D1BA-4C62-53DA-572109F9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9" y="616347"/>
            <a:ext cx="8986837" cy="5625305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11 </a:t>
            </a:r>
            <a:r>
              <a:rPr lang="zh-TW" altLang="en-US" sz="2400" dirty="0"/>
              <a:t>求你不要遠離我！因為急難臨近了，沒有人幫助我。</a:t>
            </a:r>
          </a:p>
          <a:p>
            <a:r>
              <a:rPr lang="en-US" altLang="zh-TW" sz="2400" dirty="0"/>
              <a:t>12 </a:t>
            </a:r>
            <a:r>
              <a:rPr lang="zh-TW" altLang="en-US" sz="2400" dirty="0"/>
              <a:t>有許多公牛圍繞我，巴珊大力的公牛四面困住我。</a:t>
            </a:r>
          </a:p>
          <a:p>
            <a:r>
              <a:rPr lang="en-US" altLang="zh-TW" sz="2400" dirty="0"/>
              <a:t>13 </a:t>
            </a:r>
            <a:r>
              <a:rPr lang="zh-TW" altLang="en-US" sz="2400" dirty="0"/>
              <a:t>他們向我張口，好像抓撕吼叫的獅子。</a:t>
            </a:r>
          </a:p>
          <a:p>
            <a:r>
              <a:rPr lang="en-US" altLang="zh-TW" sz="2400" dirty="0"/>
              <a:t>14 </a:t>
            </a:r>
            <a:r>
              <a:rPr lang="zh-TW" altLang="en-US" sz="2400" dirty="0"/>
              <a:t>我如水被倒出來；我的骨頭都脫了節；我心在我裡面如蠟鎔化。</a:t>
            </a:r>
          </a:p>
          <a:p>
            <a:r>
              <a:rPr lang="en-US" altLang="zh-TW" sz="2400" dirty="0"/>
              <a:t>15 </a:t>
            </a:r>
            <a:r>
              <a:rPr lang="zh-TW" altLang="en-US" sz="2400" dirty="0"/>
              <a:t>我的精力枯乾，如同瓦片；我的舌頭貼在我牙床上。你將我安置在死地的塵土中。</a:t>
            </a:r>
          </a:p>
          <a:p>
            <a:r>
              <a:rPr lang="en-US" altLang="zh-TW" sz="2400" dirty="0"/>
              <a:t>16 </a:t>
            </a:r>
            <a:r>
              <a:rPr lang="zh-TW" altLang="en-US" sz="2400" dirty="0"/>
              <a:t>犬類圍著我，惡黨環繞我；他們扎了我的手，我的腳。</a:t>
            </a:r>
          </a:p>
          <a:p>
            <a:r>
              <a:rPr lang="en-US" altLang="zh-TW" sz="2400" dirty="0"/>
              <a:t>17 </a:t>
            </a:r>
            <a:r>
              <a:rPr lang="zh-TW" altLang="en-US" sz="2400" dirty="0"/>
              <a:t>我的骨頭，我都能數過；他們瞪著眼看我。</a:t>
            </a:r>
          </a:p>
          <a:p>
            <a:r>
              <a:rPr lang="en-US" altLang="zh-TW" sz="2400" dirty="0"/>
              <a:t>18 </a:t>
            </a:r>
            <a:r>
              <a:rPr lang="zh-TW" altLang="en-US" sz="2400" dirty="0"/>
              <a:t>他們分我的外衣，為我的裡衣拈鬮。</a:t>
            </a:r>
          </a:p>
          <a:p>
            <a:r>
              <a:rPr lang="en-US" altLang="zh-TW" sz="2400" dirty="0"/>
              <a:t>19 </a:t>
            </a:r>
            <a:r>
              <a:rPr lang="zh-TW" altLang="en-US" sz="2400" dirty="0"/>
              <a:t>耶和華啊，求你不要遠離我！我的救主啊，求你快來幫助我！</a:t>
            </a:r>
          </a:p>
          <a:p>
            <a:r>
              <a:rPr lang="en-US" altLang="zh-TW" sz="2400" dirty="0"/>
              <a:t>20 </a:t>
            </a:r>
            <a:r>
              <a:rPr lang="zh-TW" altLang="en-US" sz="2400" dirty="0"/>
              <a:t>求你救我的靈魂脫離刀劍，救我的生命（生命：原文是獨一者）脫離犬類，</a:t>
            </a:r>
          </a:p>
          <a:p>
            <a:r>
              <a:rPr lang="en-US" altLang="zh-TW" sz="2400" dirty="0"/>
              <a:t>21 </a:t>
            </a:r>
            <a:r>
              <a:rPr lang="zh-TW" altLang="en-US" sz="2400" dirty="0"/>
              <a:t>救我脫離獅子的口；你已經應允我，使我脫離野牛的角。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D02CE2-61C9-6338-7FC0-651C2BBD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詩篇</a:t>
            </a:r>
            <a:r>
              <a:rPr lang="en-US" altLang="zh-TW" dirty="0"/>
              <a:t>19–25</a:t>
            </a:r>
            <a:r>
              <a:rPr dirty="0"/>
              <a:t>篇總覽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19篇：</a:t>
            </a:r>
            <a:r>
              <a:rPr lang="zh-TW" altLang="en-US" dirty="0"/>
              <a:t>讚美詩 </a:t>
            </a:r>
            <a:r>
              <a:rPr lang="en-US" altLang="zh-TW" dirty="0"/>
              <a:t>/ </a:t>
            </a:r>
            <a:r>
              <a:rPr lang="zh-TW" altLang="en-US" dirty="0"/>
              <a:t>智慧詩</a:t>
            </a:r>
            <a:r>
              <a:rPr lang="en-US" altLang="zh-TW" dirty="0"/>
              <a:t>(</a:t>
            </a:r>
            <a:r>
              <a:rPr lang="zh-TW" altLang="en-US" dirty="0"/>
              <a:t>神的啟示</a:t>
            </a:r>
            <a:r>
              <a:rPr lang="en-US" altLang="zh-TW" dirty="0"/>
              <a:t>)</a:t>
            </a:r>
            <a:endParaRPr dirty="0"/>
          </a:p>
          <a:p>
            <a:r>
              <a:rPr dirty="0"/>
              <a:t>20–21篇：</a:t>
            </a:r>
            <a:r>
              <a:rPr lang="zh-TW" altLang="en-US" dirty="0"/>
              <a:t>君王詩</a:t>
            </a:r>
            <a:r>
              <a:rPr lang="en-US" altLang="zh-TW" dirty="0"/>
              <a:t>(</a:t>
            </a:r>
            <a:r>
              <a:rPr lang="zh-TW" altLang="en-US" dirty="0"/>
              <a:t>君王的禱告與得勝</a:t>
            </a:r>
            <a:r>
              <a:rPr lang="en-US" altLang="zh-TW" dirty="0"/>
              <a:t>)</a:t>
            </a:r>
            <a:endParaRPr dirty="0"/>
          </a:p>
          <a:p>
            <a:r>
              <a:rPr dirty="0"/>
              <a:t>22篇：</a:t>
            </a:r>
            <a:r>
              <a:rPr lang="zh-TW" altLang="en-US" dirty="0"/>
              <a:t>個人哀歌 </a:t>
            </a:r>
            <a:r>
              <a:rPr lang="en-US" altLang="zh-TW" dirty="0"/>
              <a:t>/ </a:t>
            </a:r>
            <a:r>
              <a:rPr lang="zh-TW" altLang="en-US" dirty="0"/>
              <a:t>彌賽亞詩</a:t>
            </a:r>
            <a:r>
              <a:rPr lang="en-US" altLang="zh-TW" dirty="0"/>
              <a:t>(</a:t>
            </a:r>
            <a:r>
              <a:rPr lang="zh-TW" altLang="en-US" dirty="0"/>
              <a:t>受苦與救贖</a:t>
            </a:r>
            <a:r>
              <a:rPr lang="en-US" altLang="zh-TW" dirty="0"/>
              <a:t>)</a:t>
            </a:r>
            <a:endParaRPr dirty="0"/>
          </a:p>
          <a:p>
            <a:r>
              <a:rPr dirty="0"/>
              <a:t>23篇：</a:t>
            </a:r>
            <a:r>
              <a:rPr lang="zh-TW" altLang="en-US" dirty="0"/>
              <a:t>信靠詩</a:t>
            </a:r>
            <a:r>
              <a:rPr lang="en-US" altLang="zh-TW" dirty="0"/>
              <a:t>(</a:t>
            </a:r>
            <a:r>
              <a:rPr dirty="0" err="1"/>
              <a:t>牧者的看顧</a:t>
            </a:r>
            <a:r>
              <a:rPr lang="en-US" altLang="zh-TW" dirty="0"/>
              <a:t>)</a:t>
            </a:r>
            <a:endParaRPr dirty="0"/>
          </a:p>
          <a:p>
            <a:r>
              <a:rPr dirty="0"/>
              <a:t>24篇：</a:t>
            </a:r>
            <a:r>
              <a:rPr lang="zh-TW" altLang="en-US" dirty="0"/>
              <a:t>錫安詩 </a:t>
            </a:r>
            <a:r>
              <a:rPr lang="en-US" altLang="zh-TW" dirty="0"/>
              <a:t>/ </a:t>
            </a:r>
            <a:r>
              <a:rPr lang="zh-TW" altLang="en-US" dirty="0"/>
              <a:t>君王詩</a:t>
            </a:r>
            <a:r>
              <a:rPr lang="en-US" altLang="zh-TW" dirty="0"/>
              <a:t>(</a:t>
            </a:r>
            <a:r>
              <a:rPr dirty="0" err="1"/>
              <a:t>榮耀的君王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25</a:t>
            </a:r>
            <a:r>
              <a:rPr lang="zh-TW" altLang="en-US" dirty="0"/>
              <a:t>篇：個人哀歌</a:t>
            </a:r>
            <a:r>
              <a:rPr lang="en-US" altLang="zh-TW" dirty="0"/>
              <a:t>(</a:t>
            </a:r>
            <a:r>
              <a:rPr lang="zh-TW" altLang="en-US" dirty="0"/>
              <a:t>與神建立真實的關係</a:t>
            </a:r>
            <a:r>
              <a:rPr lang="en-US" altLang="zh-TW" dirty="0"/>
              <a:t>)</a:t>
            </a:r>
            <a:endParaRPr lang="zh-TW" altLang="en-US" dirty="0"/>
          </a:p>
          <a:p>
            <a:endParaRPr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2D02E4-C313-9F65-159C-39483059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FCCE4-E442-C2A2-ADBE-D6879C9B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5F60F7-DFC2-C751-8FCD-099FDF2E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0"/>
            <a:ext cx="8229600" cy="9398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22:1-31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16D6AF-5BAE-9A33-299A-90986DBC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836611"/>
            <a:ext cx="8751093" cy="600392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22 </a:t>
            </a:r>
            <a:r>
              <a:rPr lang="zh-TW" altLang="en-US" dirty="0"/>
              <a:t>我要將你的名傳與我的弟兄，在會中我要讚美你。</a:t>
            </a:r>
          </a:p>
          <a:p>
            <a:r>
              <a:rPr lang="en-US" altLang="zh-TW" dirty="0"/>
              <a:t>23 </a:t>
            </a:r>
            <a:r>
              <a:rPr lang="zh-TW" altLang="en-US" dirty="0"/>
              <a:t>你們敬畏耶和華的人要讚美他！雅各的後裔都要榮耀他！  以色列的後裔都要懼怕他！</a:t>
            </a:r>
          </a:p>
          <a:p>
            <a:r>
              <a:rPr lang="en-US" altLang="zh-TW" dirty="0"/>
              <a:t>24 </a:t>
            </a:r>
            <a:r>
              <a:rPr lang="zh-TW" altLang="en-US" dirty="0"/>
              <a:t>因為他沒有藐視憎惡受苦的人，也沒有向他掩面；那受苦之人呼籲的時候，他就垂聽。</a:t>
            </a:r>
          </a:p>
          <a:p>
            <a:r>
              <a:rPr lang="en-US" altLang="zh-TW" dirty="0"/>
              <a:t>25 </a:t>
            </a:r>
            <a:r>
              <a:rPr lang="zh-TW" altLang="en-US" dirty="0"/>
              <a:t>我在大會中讚美你的話是從你而來的；我要在敬畏耶和華的人面前還我的願。</a:t>
            </a:r>
          </a:p>
          <a:p>
            <a:r>
              <a:rPr lang="en-US" altLang="zh-TW" dirty="0"/>
              <a:t>26 </a:t>
            </a:r>
            <a:r>
              <a:rPr lang="zh-TW" altLang="en-US" dirty="0"/>
              <a:t>謙卑的人必吃得飽足；尋求耶和華的人必讚美他。願你們的心永遠活著！</a:t>
            </a:r>
          </a:p>
          <a:p>
            <a:r>
              <a:rPr lang="en-US" altLang="zh-TW" dirty="0"/>
              <a:t>27 </a:t>
            </a:r>
            <a:r>
              <a:rPr lang="zh-TW" altLang="en-US" dirty="0"/>
              <a:t>地的四極都要想念耶和華，並且歸順他；列國的萬族都要在你面前敬拜。</a:t>
            </a:r>
          </a:p>
          <a:p>
            <a:r>
              <a:rPr lang="en-US" altLang="zh-TW" dirty="0"/>
              <a:t>28 </a:t>
            </a:r>
            <a:r>
              <a:rPr lang="zh-TW" altLang="en-US" dirty="0"/>
              <a:t>因為國權是耶和華的；他是管理萬國的。</a:t>
            </a:r>
          </a:p>
          <a:p>
            <a:r>
              <a:rPr lang="en-US" altLang="zh-TW" dirty="0"/>
              <a:t>29 </a:t>
            </a:r>
            <a:r>
              <a:rPr lang="zh-TW" altLang="en-US" dirty="0"/>
              <a:t>地上一切豐肥的人必吃喝而敬拜；凡下到塵土中，不能存活自己性命的人，都要在他面前下拜。</a:t>
            </a:r>
          </a:p>
          <a:p>
            <a:r>
              <a:rPr lang="en-US" altLang="zh-TW" dirty="0"/>
              <a:t>30 </a:t>
            </a:r>
            <a:r>
              <a:rPr lang="zh-TW" altLang="en-US" dirty="0"/>
              <a:t>他必有後裔事奉他；主所行的事必傳與後代。</a:t>
            </a:r>
          </a:p>
          <a:p>
            <a:r>
              <a:rPr lang="en-US" altLang="zh-TW" dirty="0"/>
              <a:t>31 </a:t>
            </a:r>
            <a:r>
              <a:rPr lang="zh-TW" altLang="en-US" dirty="0"/>
              <a:t>他們必來把他的公義傳給將要生的民，言明這事是他所行的。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715169-8130-8CFC-0F17-FADFCCEA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7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詩篇22篇：查經導讀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查經問題</a:t>
            </a:r>
            <a:r>
              <a:rPr dirty="0"/>
              <a:t>：</a:t>
            </a:r>
          </a:p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本篇如何預表基督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2. </a:t>
            </a:r>
            <a:r>
              <a:rPr dirty="0" err="1">
                <a:solidFill>
                  <a:srgbClr val="C00000"/>
                </a:solidFill>
              </a:rPr>
              <a:t>神為何容許苦難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3. </a:t>
            </a:r>
            <a:r>
              <a:rPr dirty="0" err="1">
                <a:solidFill>
                  <a:srgbClr val="C00000"/>
                </a:solidFill>
              </a:rPr>
              <a:t>苦難如何轉化為讚美</a:t>
            </a:r>
            <a:r>
              <a:rPr dirty="0">
                <a:solidFill>
                  <a:srgbClr val="C00000"/>
                </a:solidFill>
              </a:rPr>
              <a:t>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347942-1169-0121-C827-1B1A5005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詩篇23篇：耶和華是我的牧者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主題：神的看顧與引導</a:t>
            </a:r>
          </a:p>
          <a:p>
            <a:r>
              <a:t>象徵：牧者與羊</a:t>
            </a:r>
          </a:p>
          <a:p>
            <a:r>
              <a:t>重點：供應、引導、保護與同在。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91CF08-93A6-86E4-8CAE-CD41E318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AF582-6DF1-63AC-129C-9DA67211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詩篇 </a:t>
            </a:r>
            <a:r>
              <a:rPr lang="en-US" altLang="zh-TW" dirty="0"/>
              <a:t>23:1-6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0C0B5-2D70-9870-9398-8BB293FA1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1 </a:t>
            </a:r>
            <a:r>
              <a:rPr lang="zh-TW" altLang="en-US" dirty="0"/>
              <a:t>耶和華是我的牧者，我必不致缺乏。</a:t>
            </a:r>
          </a:p>
          <a:p>
            <a:r>
              <a:rPr lang="en-US" altLang="zh-TW" dirty="0"/>
              <a:t>2 </a:t>
            </a:r>
            <a:r>
              <a:rPr lang="zh-TW" altLang="en-US" dirty="0"/>
              <a:t>他使我躺臥在青草地上，領我在可安歇的水邊。</a:t>
            </a:r>
          </a:p>
          <a:p>
            <a:r>
              <a:rPr lang="en-US" altLang="zh-TW" dirty="0"/>
              <a:t>3 </a:t>
            </a:r>
            <a:r>
              <a:rPr lang="zh-TW" altLang="en-US" dirty="0"/>
              <a:t>他使我的靈魂甦醒，為自己的名引導我走義路。</a:t>
            </a:r>
          </a:p>
          <a:p>
            <a:r>
              <a:rPr lang="en-US" altLang="zh-TW" dirty="0"/>
              <a:t>4 </a:t>
            </a:r>
            <a:r>
              <a:rPr lang="zh-TW" altLang="en-US" dirty="0"/>
              <a:t>我雖然行過死蔭的幽谷，也不怕遭害，因為你與我同在；你的杖，你的竿，都安慰我。</a:t>
            </a:r>
          </a:p>
          <a:p>
            <a:r>
              <a:rPr lang="en-US" altLang="zh-TW" dirty="0"/>
              <a:t>5 </a:t>
            </a:r>
            <a:r>
              <a:rPr lang="zh-TW" altLang="en-US" dirty="0"/>
              <a:t>在我敵人面前，你為我擺設筵席；你用油膏了我的頭，使我的福杯滿溢。</a:t>
            </a:r>
          </a:p>
          <a:p>
            <a:r>
              <a:rPr lang="en-US" altLang="zh-TW" dirty="0"/>
              <a:t>6 </a:t>
            </a:r>
            <a:r>
              <a:rPr lang="zh-TW" altLang="en-US" dirty="0"/>
              <a:t>我一生一世必有恩惠慈愛隨著我；我且要住在耶和華的殿中，直到永遠。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D66245-5BA5-CFC9-C258-E3F40A3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詩篇23篇：查經導讀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查經問題</a:t>
            </a:r>
            <a:r>
              <a:rPr dirty="0"/>
              <a:t>：</a:t>
            </a:r>
          </a:p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神如何牧養祂的子民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2. 『</a:t>
            </a:r>
            <a:r>
              <a:rPr dirty="0" err="1">
                <a:solidFill>
                  <a:srgbClr val="C00000"/>
                </a:solidFill>
              </a:rPr>
              <a:t>死蔭的幽谷』象徵什麼？這篇詩如何帶來安慰</a:t>
            </a:r>
            <a:r>
              <a:rPr dirty="0">
                <a:solidFill>
                  <a:srgbClr val="C00000"/>
                </a:solidFill>
              </a:rPr>
              <a:t>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2AC0F5-8077-B71D-3274-4527571A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詩篇24篇：榮耀的君王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主題：耶和華是榮耀的王</a:t>
            </a:r>
          </a:p>
          <a:p>
            <a:r>
              <a:t>大綱：</a:t>
            </a:r>
          </a:p>
          <a:p>
            <a:r>
              <a:t>1. 創造主的主權（1–2節）</a:t>
            </a:r>
          </a:p>
          <a:p>
            <a:r>
              <a:t>2. 敬拜者的條件（3–6節）</a:t>
            </a:r>
          </a:p>
          <a:p>
            <a:r>
              <a:t>3. 榮耀君王的降臨（7–10節）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92123D-93A4-DB2D-21BE-B5B33850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577112-22D1-A4EF-0AE9-14C492E4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3981"/>
            <a:ext cx="8229600" cy="88979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24:1-10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205537-D90E-04AE-9CE3-314A071E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1537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1 </a:t>
            </a:r>
            <a:r>
              <a:rPr lang="zh-TW" altLang="en-US" sz="2400" dirty="0"/>
              <a:t>地和其中所充滿的，世界和住在其間的，都屬耶和華。</a:t>
            </a:r>
          </a:p>
          <a:p>
            <a:r>
              <a:rPr lang="en-US" altLang="zh-TW" sz="2400" dirty="0"/>
              <a:t>2 </a:t>
            </a:r>
            <a:r>
              <a:rPr lang="zh-TW" altLang="en-US" sz="2400" dirty="0"/>
              <a:t>他把地建立在海上，安定在大水之上。</a:t>
            </a:r>
          </a:p>
          <a:p>
            <a:r>
              <a:rPr lang="en-US" altLang="zh-TW" sz="2400" dirty="0"/>
              <a:t>3 </a:t>
            </a:r>
            <a:r>
              <a:rPr lang="zh-TW" altLang="en-US" sz="2400" dirty="0"/>
              <a:t>誰能登耶和華的山？誰能站在他的聖所？</a:t>
            </a:r>
          </a:p>
          <a:p>
            <a:r>
              <a:rPr lang="en-US" altLang="zh-TW" sz="2400" dirty="0"/>
              <a:t>4 </a:t>
            </a:r>
            <a:r>
              <a:rPr lang="zh-TW" altLang="en-US" sz="2400" dirty="0"/>
              <a:t>就是手潔心清、不向虛妄、起誓不懷詭詐的人。</a:t>
            </a:r>
          </a:p>
          <a:p>
            <a:r>
              <a:rPr lang="en-US" altLang="zh-TW" sz="2400" dirty="0"/>
              <a:t>5 </a:t>
            </a:r>
            <a:r>
              <a:rPr lang="zh-TW" altLang="en-US" sz="2400" dirty="0"/>
              <a:t>他必蒙耶和華賜福，又蒙救他的神使他成義。</a:t>
            </a:r>
          </a:p>
          <a:p>
            <a:r>
              <a:rPr lang="en-US" altLang="zh-TW" sz="2400" dirty="0"/>
              <a:t>6 </a:t>
            </a:r>
            <a:r>
              <a:rPr lang="zh-TW" altLang="en-US" sz="2400" dirty="0"/>
              <a:t>這是尋求耶和華的族類，是尋求你面的雅各。（細拉）</a:t>
            </a:r>
          </a:p>
          <a:p>
            <a:r>
              <a:rPr lang="en-US" altLang="zh-TW" sz="2400" dirty="0"/>
              <a:t>7 </a:t>
            </a:r>
            <a:r>
              <a:rPr lang="zh-TW" altLang="en-US" sz="2400" dirty="0"/>
              <a:t>眾城門哪，你們要擡起頭來！永久的門戶，你們要被舉起！那榮耀的王將要進來！</a:t>
            </a:r>
          </a:p>
          <a:p>
            <a:r>
              <a:rPr lang="en-US" altLang="zh-TW" sz="2400" dirty="0"/>
              <a:t>8 </a:t>
            </a:r>
            <a:r>
              <a:rPr lang="zh-TW" altLang="en-US" sz="2400" dirty="0"/>
              <a:t>榮耀的王是誰呢？就是有力有能的耶和華，在戰場上有能的耶和華！</a:t>
            </a:r>
          </a:p>
          <a:p>
            <a:r>
              <a:rPr lang="en-US" altLang="zh-TW" sz="2400" dirty="0"/>
              <a:t>9 </a:t>
            </a:r>
            <a:r>
              <a:rPr lang="zh-TW" altLang="en-US" sz="2400" dirty="0"/>
              <a:t>眾城門哪，你們要擡起頭來！永久的門戶，你們要把頭擡起！那榮耀的王將要進來！</a:t>
            </a:r>
          </a:p>
          <a:p>
            <a:r>
              <a:rPr lang="en-US" altLang="zh-TW" sz="2400" dirty="0"/>
              <a:t>10 </a:t>
            </a:r>
            <a:r>
              <a:rPr lang="zh-TW" altLang="en-US" sz="2400" dirty="0"/>
              <a:t>榮耀的王是誰呢？萬軍之耶和華，他是榮耀的王！（細拉）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CDE93C-0A3C-9697-EFFD-85854D86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35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詩篇24篇：查經導讀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查經問題</a:t>
            </a:r>
            <a:r>
              <a:rPr dirty="0"/>
              <a:t>：</a:t>
            </a:r>
          </a:p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誰能登耶和華的山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2. </a:t>
            </a:r>
            <a:r>
              <a:rPr dirty="0" err="1">
                <a:solidFill>
                  <a:srgbClr val="C00000"/>
                </a:solidFill>
              </a:rPr>
              <a:t>什麼是</a:t>
            </a:r>
            <a:r>
              <a:rPr lang="zh-TW" altLang="en-US" dirty="0">
                <a:solidFill>
                  <a:srgbClr val="C00000"/>
                </a:solidFill>
              </a:rPr>
              <a:t>手潔</a:t>
            </a:r>
            <a:r>
              <a:rPr dirty="0" err="1">
                <a:solidFill>
                  <a:srgbClr val="C00000"/>
                </a:solidFill>
              </a:rPr>
              <a:t>清心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3. </a:t>
            </a:r>
            <a:r>
              <a:rPr dirty="0" err="1">
                <a:solidFill>
                  <a:srgbClr val="C00000"/>
                </a:solidFill>
              </a:rPr>
              <a:t>我們如何迎接榮耀的君王</a:t>
            </a:r>
            <a:r>
              <a:rPr dirty="0">
                <a:solidFill>
                  <a:srgbClr val="C00000"/>
                </a:solidFill>
              </a:rPr>
              <a:t>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1A7A2E-4914-E930-3006-AAA3E9F6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2" y="2732088"/>
            <a:ext cx="8229600" cy="11430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詩篇25篇：希伯來字母詩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EFB3FB-4CDD-370F-C49A-FB055AB6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-51197"/>
            <a:ext cx="8229600" cy="11430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Aleph–</a:t>
            </a:r>
            <a:r>
              <a:rPr dirty="0" err="1">
                <a:solidFill>
                  <a:srgbClr val="FF0000"/>
                </a:solidFill>
              </a:rPr>
              <a:t>He（א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err="1">
                <a:solidFill>
                  <a:srgbClr val="FF0000"/>
                </a:solidFill>
              </a:rPr>
              <a:t>ה）仰望與引導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4" y="808831"/>
            <a:ext cx="8679656" cy="4970463"/>
          </a:xfrm>
        </p:spPr>
        <p:txBody>
          <a:bodyPr>
            <a:noAutofit/>
          </a:bodyPr>
          <a:lstStyle/>
          <a:p>
            <a:r>
              <a:rPr sz="2800" dirty="0"/>
              <a:t>א Aleph：</a:t>
            </a:r>
            <a:endParaRPr lang="en-US" sz="2800" dirty="0"/>
          </a:p>
          <a:p>
            <a:pPr marL="0" indent="0">
              <a:buNone/>
            </a:pPr>
            <a:r>
              <a:rPr lang="en-US" altLang="zh-TW" sz="2800" dirty="0"/>
              <a:t>1 </a:t>
            </a:r>
            <a:r>
              <a:rPr lang="zh-TW" altLang="en-US" sz="2800" dirty="0"/>
              <a:t>耶和華啊，我的心仰望你。</a:t>
            </a:r>
            <a:endParaRPr sz="2800" dirty="0"/>
          </a:p>
          <a:p>
            <a:r>
              <a:rPr sz="2800" dirty="0"/>
              <a:t>ב Bet：</a:t>
            </a:r>
            <a:endParaRPr lang="en-US" sz="2800" dirty="0"/>
          </a:p>
          <a:p>
            <a:pPr marL="0" indent="0">
              <a:buNone/>
            </a:pPr>
            <a:r>
              <a:rPr lang="en-US" altLang="zh-TW" sz="2800" dirty="0"/>
              <a:t>2 </a:t>
            </a:r>
            <a:r>
              <a:rPr lang="zh-TW" altLang="en-US" sz="2800" dirty="0"/>
              <a:t>我的神啊，我素來倚靠你；求你不要叫我羞愧，不要叫我的仇敵向我誇勝。</a:t>
            </a:r>
            <a:endParaRPr sz="2800" dirty="0"/>
          </a:p>
          <a:p>
            <a:r>
              <a:rPr sz="2800" dirty="0"/>
              <a:t>ג Gimel：</a:t>
            </a:r>
            <a:r>
              <a:rPr lang="en-US" altLang="zh-TW" sz="2800" dirty="0"/>
              <a:t> </a:t>
            </a:r>
          </a:p>
          <a:p>
            <a:pPr marL="0" indent="0">
              <a:buNone/>
            </a:pPr>
            <a:r>
              <a:rPr lang="en-US" altLang="zh-TW" sz="2800" dirty="0"/>
              <a:t>3 </a:t>
            </a:r>
            <a:r>
              <a:rPr lang="zh-TW" altLang="en-US" sz="2800" dirty="0"/>
              <a:t>凡等候你的必不羞愧；惟有那無故行奸詐的必要羞愧。</a:t>
            </a:r>
            <a:endParaRPr sz="2800" dirty="0"/>
          </a:p>
          <a:p>
            <a:r>
              <a:rPr sz="2800" dirty="0"/>
              <a:t>ד Dalet：</a:t>
            </a:r>
            <a:r>
              <a:rPr lang="en-US" altLang="zh-TW" sz="2800" dirty="0"/>
              <a:t> </a:t>
            </a:r>
          </a:p>
          <a:p>
            <a:pPr marL="0" indent="0">
              <a:buNone/>
            </a:pPr>
            <a:r>
              <a:rPr lang="en-US" altLang="zh-TW" sz="2800" dirty="0"/>
              <a:t>4 </a:t>
            </a:r>
            <a:r>
              <a:rPr lang="zh-TW" altLang="en-US" sz="2800" dirty="0"/>
              <a:t>耶和華啊，求你將你的道指示我，將你的路教訓我！</a:t>
            </a:r>
            <a:endParaRPr sz="2800" dirty="0"/>
          </a:p>
          <a:p>
            <a:r>
              <a:rPr sz="2800" dirty="0"/>
              <a:t>ה He</a:t>
            </a:r>
            <a:r>
              <a:rPr lang="en-US" sz="2800" dirty="0"/>
              <a:t>y</a:t>
            </a:r>
            <a:r>
              <a:rPr sz="2800" dirty="0"/>
              <a:t>：</a:t>
            </a:r>
            <a:endParaRPr lang="en-US" sz="2800" dirty="0"/>
          </a:p>
          <a:p>
            <a:pPr marL="0" indent="0">
              <a:buNone/>
            </a:pPr>
            <a:r>
              <a:rPr lang="en-US" altLang="zh-TW" sz="2800" dirty="0"/>
              <a:t>5 </a:t>
            </a:r>
            <a:r>
              <a:rPr lang="zh-TW" altLang="en-US" sz="2800" dirty="0"/>
              <a:t>求你以你的真理引導我，教訓我，因為你是救我的神。我終日等候你。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EB0B3B-6527-CA36-C1CB-7D0A8AAE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28F40-1B51-FE07-8639-FCDC57E0C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D50B-2D66-383B-E3CC-0D5C8516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詩篇19篇：神話語的啟示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76B4-6F71-8414-E590-904D86310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主題：自然與律法的啟示</a:t>
            </a:r>
            <a:endParaRPr dirty="0"/>
          </a:p>
          <a:p>
            <a:r>
              <a:rPr dirty="0" err="1"/>
              <a:t>大綱</a:t>
            </a:r>
            <a:r>
              <a:rPr dirty="0"/>
              <a:t>：</a:t>
            </a:r>
          </a:p>
          <a:p>
            <a:r>
              <a:rPr dirty="0">
                <a:solidFill>
                  <a:srgbClr val="FF0000"/>
                </a:solidFill>
              </a:rPr>
              <a:t>1. 諸天述說神的榮耀（1–6節）</a:t>
            </a:r>
          </a:p>
          <a:p>
            <a:r>
              <a:rPr dirty="0"/>
              <a:t>2. 耶和華律法的完全（7–11節）</a:t>
            </a:r>
          </a:p>
          <a:p>
            <a:r>
              <a:rPr dirty="0"/>
              <a:t>3. 禱告與潔淨（12–14節）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4EBBEE-4518-801E-45F8-2ECD848B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82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-132556"/>
            <a:ext cx="8229600" cy="11430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Zayin–</a:t>
            </a:r>
            <a:r>
              <a:rPr dirty="0" err="1">
                <a:solidFill>
                  <a:srgbClr val="FF0000"/>
                </a:solidFill>
              </a:rPr>
              <a:t>Kaph（ז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err="1">
                <a:solidFill>
                  <a:srgbClr val="FF0000"/>
                </a:solidFill>
              </a:rPr>
              <a:t>כ）赦免與恩典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4381"/>
            <a:ext cx="8429625" cy="4525963"/>
          </a:xfrm>
        </p:spPr>
        <p:txBody>
          <a:bodyPr>
            <a:noAutofit/>
          </a:bodyPr>
          <a:lstStyle/>
          <a:p>
            <a:r>
              <a:rPr lang="he-IL" sz="2600" dirty="0"/>
              <a:t>ז </a:t>
            </a:r>
            <a:r>
              <a:rPr sz="2600" dirty="0"/>
              <a:t>Zayin：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6 </a:t>
            </a:r>
            <a:r>
              <a:rPr lang="zh-TW" altLang="en-US" sz="2600" dirty="0"/>
              <a:t>耶和華啊，求你記念你的憐憫和慈愛，因為這是亙古以來所常有的。</a:t>
            </a:r>
            <a:endParaRPr sz="2600" dirty="0"/>
          </a:p>
          <a:p>
            <a:r>
              <a:rPr sz="2600" dirty="0"/>
              <a:t>ח Het：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7 </a:t>
            </a:r>
            <a:r>
              <a:rPr lang="zh-TW" altLang="en-US" sz="2600" dirty="0"/>
              <a:t>求你不要記念我幼年的罪愆和我的過犯；耶和華啊，求你因你的恩惠，按你的慈愛記念我。</a:t>
            </a:r>
            <a:endParaRPr sz="2600" dirty="0"/>
          </a:p>
          <a:p>
            <a:r>
              <a:rPr sz="2600" dirty="0"/>
              <a:t>ט Tet：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8 </a:t>
            </a:r>
            <a:r>
              <a:rPr lang="zh-TW" altLang="en-US" sz="2600" dirty="0"/>
              <a:t>耶和華是良善正直的，所以他必指示罪人走正路。</a:t>
            </a:r>
            <a:endParaRPr sz="2600" dirty="0"/>
          </a:p>
          <a:p>
            <a:r>
              <a:rPr sz="2600" dirty="0"/>
              <a:t>י Yod：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9 </a:t>
            </a:r>
            <a:r>
              <a:rPr lang="zh-TW" altLang="en-US" sz="2600" dirty="0"/>
              <a:t>他必按公平引領謙卑人，將他的道教訓他們。</a:t>
            </a:r>
            <a:endParaRPr sz="2600" dirty="0"/>
          </a:p>
          <a:p>
            <a:r>
              <a:rPr sz="2600" dirty="0"/>
              <a:t>כ Kaph：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10 </a:t>
            </a:r>
            <a:r>
              <a:rPr lang="zh-TW" altLang="en-US" sz="2600" dirty="0"/>
              <a:t>凡遵守他的約和他法度的人，耶和華都以慈愛誠實待他。</a:t>
            </a:r>
          </a:p>
          <a:p>
            <a:pPr marL="0" indent="0">
              <a:buNone/>
            </a:pPr>
            <a:endParaRPr sz="2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A6B11D-EA74-25A4-C289-C317BE7D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投影片縮放 7">
                <a:extLst>
                  <a:ext uri="{FF2B5EF4-FFF2-40B4-BE49-F238E27FC236}">
                    <a16:creationId xmlns:a16="http://schemas.microsoft.com/office/drawing/2014/main" id="{E0CBF686-3C6F-B90C-486B-B823FF810A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490195"/>
                  </p:ext>
                </p:extLst>
              </p:nvPr>
            </p:nvGraphicFramePr>
            <p:xfrm>
              <a:off x="-2736056" y="2607469"/>
              <a:ext cx="2286000" cy="1714500"/>
            </p:xfrm>
            <a:graphic>
              <a:graphicData uri="http://schemas.microsoft.com/office/powerpoint/2016/slidezoom">
                <pslz:sldZm>
                  <pslz:sldZmObj sldId="279" cId="0">
                    <pslz:zmPr id="{5C91468D-8AF7-44C6-B79E-77E28E6982F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投影片縮放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0CBF686-3C6F-B90C-486B-B823FF810A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736056" y="260746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1" y="153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rgbClr val="FF0000"/>
                </a:solidFill>
              </a:rPr>
              <a:t>Lamed–</a:t>
            </a:r>
            <a:r>
              <a:rPr dirty="0" err="1">
                <a:solidFill>
                  <a:srgbClr val="FF0000"/>
                </a:solidFill>
              </a:rPr>
              <a:t>Samekh（ל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dirty="0" err="1">
                <a:solidFill>
                  <a:srgbClr val="FF0000"/>
                </a:solidFill>
              </a:rPr>
              <a:t>ס）敬畏與祝福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439069"/>
            <a:ext cx="8465344" cy="4525963"/>
          </a:xfrm>
        </p:spPr>
        <p:txBody>
          <a:bodyPr>
            <a:normAutofit/>
          </a:bodyPr>
          <a:lstStyle/>
          <a:p>
            <a:r>
              <a:rPr sz="2600" dirty="0"/>
              <a:t>ל Lamed：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11 </a:t>
            </a:r>
            <a:r>
              <a:rPr lang="zh-TW" altLang="en-US" sz="2600" dirty="0"/>
              <a:t>耶和華啊，求你因你的名赦免我的罪，因為我的罪重大。</a:t>
            </a:r>
            <a:endParaRPr sz="2600" dirty="0"/>
          </a:p>
          <a:p>
            <a:r>
              <a:rPr sz="2600" dirty="0"/>
              <a:t>מ Mem：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12 </a:t>
            </a:r>
            <a:r>
              <a:rPr lang="zh-TW" altLang="en-US" sz="2600" dirty="0"/>
              <a:t>誰敬畏耶和華，耶和華必指示他當選擇的道路。</a:t>
            </a:r>
            <a:endParaRPr sz="2600" dirty="0"/>
          </a:p>
          <a:p>
            <a:r>
              <a:rPr sz="2600" dirty="0"/>
              <a:t>נ Nun：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13 </a:t>
            </a:r>
            <a:r>
              <a:rPr lang="zh-TW" altLang="en-US" sz="2600" dirty="0"/>
              <a:t>他必安然居住；他的後裔必承受地土。</a:t>
            </a:r>
            <a:endParaRPr sz="2600" dirty="0"/>
          </a:p>
          <a:p>
            <a:r>
              <a:rPr sz="2600" dirty="0"/>
              <a:t>ס Samekh：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14 </a:t>
            </a:r>
            <a:r>
              <a:rPr lang="zh-TW" altLang="en-US" sz="2600" dirty="0"/>
              <a:t>耶和華與敬畏他的人親密；他必將自己的約指示他們。</a:t>
            </a:r>
          </a:p>
          <a:p>
            <a:pPr marL="0" indent="0">
              <a:buNone/>
            </a:pPr>
            <a:endParaRPr sz="2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A696BD-038D-FFAF-F87B-7C651A56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9" y="25401"/>
            <a:ext cx="8229600" cy="11430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Ayin–</a:t>
            </a:r>
            <a:r>
              <a:rPr lang="hsb-DE" altLang="zh-TW" dirty="0">
                <a:solidFill>
                  <a:srgbClr val="FF0000"/>
                </a:solidFill>
                <a:hlinkClick r:id="rId2" tooltip="Ta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Tav</a:t>
            </a:r>
            <a:r>
              <a:rPr dirty="0">
                <a:solidFill>
                  <a:srgbClr val="FF0000"/>
                </a:solidFill>
              </a:rPr>
              <a:t>（ע–</a:t>
            </a:r>
            <a:r>
              <a:rPr lang="he-IL" altLang="zh-TW" dirty="0">
                <a:solidFill>
                  <a:srgbClr val="FF0000"/>
                </a:solidFill>
              </a:rPr>
              <a:t>ת</a:t>
            </a:r>
            <a:r>
              <a:rPr dirty="0">
                <a:solidFill>
                  <a:srgbClr val="FF0000"/>
                </a:solidFill>
              </a:rPr>
              <a:t>）苦難中的禱告</a:t>
            </a:r>
            <a:r>
              <a:rPr lang="en-US" dirty="0">
                <a:solidFill>
                  <a:srgbClr val="FF0000"/>
                </a:solidFill>
              </a:rPr>
              <a:t>-1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725"/>
            <a:ext cx="8229600" cy="4525963"/>
          </a:xfrm>
        </p:spPr>
        <p:txBody>
          <a:bodyPr>
            <a:noAutofit/>
          </a:bodyPr>
          <a:lstStyle/>
          <a:p>
            <a:r>
              <a:rPr sz="2600" dirty="0"/>
              <a:t>ע </a:t>
            </a:r>
            <a:r>
              <a:rPr sz="2600" dirty="0" err="1"/>
              <a:t>Ayin：求你轉向我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15 </a:t>
            </a:r>
            <a:r>
              <a:rPr lang="zh-TW" altLang="en-US" sz="2600" dirty="0"/>
              <a:t>我的眼目時常仰望耶和華，因為他必將我的腳從網裡拉出來。</a:t>
            </a:r>
          </a:p>
          <a:p>
            <a:r>
              <a:rPr sz="2600" dirty="0"/>
              <a:t>פ </a:t>
            </a:r>
            <a:r>
              <a:rPr sz="2600" dirty="0" err="1"/>
              <a:t>Pe：求你憐恤我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16 </a:t>
            </a:r>
            <a:r>
              <a:rPr lang="zh-TW" altLang="en-US" sz="2600" dirty="0"/>
              <a:t>求你轉向我，憐恤我，因為我是孤獨困苦。</a:t>
            </a:r>
          </a:p>
          <a:p>
            <a:r>
              <a:rPr sz="2600" dirty="0"/>
              <a:t>צ </a:t>
            </a:r>
            <a:r>
              <a:rPr sz="2600" dirty="0" err="1"/>
              <a:t>Tsade：我心裡的愁苦甚多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17 </a:t>
            </a:r>
            <a:r>
              <a:rPr lang="zh-TW" altLang="en-US" sz="2600" dirty="0"/>
              <a:t>我心裡的愁苦甚多，求你救我脫離我的禍患。</a:t>
            </a:r>
          </a:p>
          <a:p>
            <a:r>
              <a:rPr sz="2600" dirty="0"/>
              <a:t>ק </a:t>
            </a:r>
            <a:r>
              <a:rPr sz="2600" dirty="0" err="1"/>
              <a:t>Qoph：求你看顧我的困苦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18 </a:t>
            </a:r>
            <a:r>
              <a:rPr lang="zh-TW" altLang="en-US" sz="2600" dirty="0"/>
              <a:t>求你看顧我的困苦，我的艱難，赦免我一切的罪。</a:t>
            </a:r>
          </a:p>
          <a:p>
            <a:r>
              <a:rPr sz="2600" dirty="0"/>
              <a:t>ר </a:t>
            </a:r>
            <a:r>
              <a:rPr sz="2600" dirty="0" err="1"/>
              <a:t>Resh：求你保護我的性命</a:t>
            </a:r>
            <a:endParaRPr lang="en-US" sz="2600" dirty="0"/>
          </a:p>
          <a:p>
            <a:pPr marL="0" indent="0">
              <a:buNone/>
            </a:pPr>
            <a:r>
              <a:rPr lang="en-US" altLang="zh-TW" sz="2600" dirty="0"/>
              <a:t>19 </a:t>
            </a:r>
            <a:r>
              <a:rPr lang="zh-TW" altLang="en-US" sz="2600" dirty="0"/>
              <a:t>求你察看我的仇敵，因為他們人多，並且痛痛地恨我。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318C0E-B450-BEA2-A3B7-DF56747E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E8C4EC-5C57-E89A-98DD-8418FDF5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3175"/>
            <a:ext cx="8229600" cy="11430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Ayin–</a:t>
            </a:r>
            <a:r>
              <a:rPr lang="hsb-DE" altLang="zh-TW" dirty="0">
                <a:solidFill>
                  <a:srgbClr val="FF0000"/>
                </a:solidFill>
                <a:hlinkClick r:id="rId2" tooltip="Ta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Tav</a:t>
            </a:r>
            <a:r>
              <a:rPr dirty="0">
                <a:solidFill>
                  <a:srgbClr val="FF0000"/>
                </a:solidFill>
              </a:rPr>
              <a:t>（ע–</a:t>
            </a:r>
            <a:r>
              <a:rPr lang="he-IL" altLang="zh-TW" dirty="0">
                <a:solidFill>
                  <a:srgbClr val="FF0000"/>
                </a:solidFill>
              </a:rPr>
              <a:t>ת</a:t>
            </a:r>
            <a:r>
              <a:rPr dirty="0">
                <a:solidFill>
                  <a:srgbClr val="FF0000"/>
                </a:solidFill>
              </a:rPr>
              <a:t>）苦難中的禱告</a:t>
            </a:r>
            <a:r>
              <a:rPr lang="en-US" dirty="0">
                <a:solidFill>
                  <a:srgbClr val="FF0000"/>
                </a:solidFill>
              </a:rPr>
              <a:t>-2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4525963"/>
          </a:xfrm>
        </p:spPr>
        <p:txBody>
          <a:bodyPr>
            <a:normAutofit/>
          </a:bodyPr>
          <a:lstStyle/>
          <a:p>
            <a:r>
              <a:rPr lang="he-IL" altLang="zh-TW" dirty="0"/>
              <a:t>ר</a:t>
            </a:r>
            <a:r>
              <a:rPr lang="hsb-DE" altLang="zh-TW" dirty="0"/>
              <a:t>Resh</a:t>
            </a:r>
            <a:r>
              <a:rPr lang="zh-TW" altLang="en-US" dirty="0"/>
              <a:t> 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20 </a:t>
            </a:r>
            <a:r>
              <a:rPr lang="zh-TW" altLang="en-US" dirty="0"/>
              <a:t>求你保護我的性命，搭救我，使我不致羞愧，因為我投靠你。</a:t>
            </a:r>
            <a:endParaRPr lang="en-US" dirty="0"/>
          </a:p>
          <a:p>
            <a:r>
              <a:rPr dirty="0"/>
              <a:t>ש </a:t>
            </a:r>
            <a:r>
              <a:rPr dirty="0" err="1"/>
              <a:t>Shin：求你保守我的靈魂</a:t>
            </a:r>
            <a:endParaRPr lang="en-US" dirty="0"/>
          </a:p>
          <a:p>
            <a:pPr marL="0" indent="0">
              <a:buNone/>
            </a:pPr>
            <a:r>
              <a:rPr lang="en-US" altLang="zh-TW" dirty="0"/>
              <a:t>21 </a:t>
            </a:r>
            <a:r>
              <a:rPr lang="zh-TW" altLang="en-US" dirty="0"/>
              <a:t>願純全、正直保守我，因為我等候你。</a:t>
            </a:r>
            <a:endParaRPr lang="en-US" altLang="zh-TW" dirty="0"/>
          </a:p>
          <a:p>
            <a:r>
              <a:rPr lang="he-IL" altLang="zh-TW" dirty="0"/>
              <a:t>ת</a:t>
            </a:r>
            <a:r>
              <a:rPr lang="hsb-DE" altLang="zh-TW" dirty="0">
                <a:hlinkClick r:id="rId2" tooltip="Ta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Tav</a:t>
            </a:r>
            <a:r>
              <a:rPr lang="zh-TW" altLang="en-US" dirty="0"/>
              <a:t> 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22 </a:t>
            </a:r>
            <a:r>
              <a:rPr lang="zh-TW" altLang="en-US" dirty="0"/>
              <a:t>神啊，求你救贖以色列脫離他一切的愁苦。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C927CF-1D73-7E02-9021-9D4A4B75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" y="-211137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心得與結論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" y="850106"/>
            <a:ext cx="8743951" cy="51577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啟示錄</a:t>
            </a:r>
            <a:r>
              <a:rPr lang="en-US" altLang="zh-TW" dirty="0"/>
              <a:t>1:8</a:t>
            </a:r>
            <a:r>
              <a:rPr lang="zh-TW" altLang="en-US" dirty="0"/>
              <a:t>「我是阿拉法，我是俄梅戛」（希臘文）對應希伯來文「我是 </a:t>
            </a:r>
            <a:r>
              <a:rPr lang="en-US" altLang="zh-TW" dirty="0"/>
              <a:t>Aleph</a:t>
            </a:r>
            <a:r>
              <a:rPr lang="zh-TW" altLang="en-US" dirty="0"/>
              <a:t>，我是 </a:t>
            </a:r>
            <a:r>
              <a:rPr lang="en-US" altLang="zh-TW" dirty="0" err="1"/>
              <a:t>Tav</a:t>
            </a:r>
            <a:r>
              <a:rPr lang="zh-TW" altLang="en-US" dirty="0"/>
              <a:t>」，從</a:t>
            </a:r>
            <a:r>
              <a:rPr lang="en-US" altLang="zh-TW" b="1" dirty="0">
                <a:solidFill>
                  <a:srgbClr val="7030A0"/>
                </a:solidFill>
              </a:rPr>
              <a:t>א (Aleph)</a:t>
            </a:r>
            <a:r>
              <a:rPr lang="zh-TW" altLang="en-US" dirty="0"/>
              <a:t>象徵</a:t>
            </a:r>
            <a:r>
              <a:rPr lang="zh-TW" altLang="en-US" b="1" dirty="0">
                <a:solidFill>
                  <a:srgbClr val="7030A0"/>
                </a:solidFill>
              </a:rPr>
              <a:t>神的主權</a:t>
            </a:r>
            <a:r>
              <a:rPr lang="zh-TW" altLang="en-US" dirty="0"/>
              <a:t>，到</a:t>
            </a:r>
            <a:r>
              <a:rPr lang="en-US" altLang="zh-TW" b="1" dirty="0">
                <a:solidFill>
                  <a:srgbClr val="7030A0"/>
                </a:solidFill>
              </a:rPr>
              <a:t>ת (</a:t>
            </a:r>
            <a:r>
              <a:rPr lang="en-US" altLang="zh-TW" b="1" dirty="0" err="1">
                <a:solidFill>
                  <a:srgbClr val="7030A0"/>
                </a:solidFill>
              </a:rPr>
              <a:t>Tav</a:t>
            </a:r>
            <a:r>
              <a:rPr lang="en-US" altLang="zh-TW" b="1" dirty="0">
                <a:solidFill>
                  <a:srgbClr val="7030A0"/>
                </a:solidFill>
              </a:rPr>
              <a:t>)</a:t>
            </a:r>
            <a:r>
              <a:rPr lang="zh-TW" altLang="en-US" dirty="0"/>
              <a:t>象徵</a:t>
            </a:r>
            <a:r>
              <a:rPr lang="zh-TW" altLang="en-US" b="1" dirty="0">
                <a:solidFill>
                  <a:srgbClr val="7030A0"/>
                </a:solidFill>
              </a:rPr>
              <a:t>十字架與立約</a:t>
            </a:r>
            <a:endParaRPr lang="en-US" altLang="zh-TW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詩篇</a:t>
            </a:r>
            <a:r>
              <a:rPr lang="en-US" altLang="zh-TW" dirty="0"/>
              <a:t>25</a:t>
            </a:r>
            <a:r>
              <a:rPr lang="zh-TW" altLang="en-US" dirty="0"/>
              <a:t>篇彰顯神永恆的慈愛與信實、透過字母詩展現深刻的信仰旅程，神是我們的道路、真理、生命，幫助我學習如何表達更完整的敬拜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dirty="0" err="1"/>
              <a:t>從仰望</a:t>
            </a:r>
            <a:r>
              <a:rPr dirty="0"/>
              <a:t>、</a:t>
            </a:r>
            <a:r>
              <a:rPr lang="zh-TW" altLang="en-US" dirty="0"/>
              <a:t>信靠神，悔改與赦免悔改到救贖，神是守約施慈愛（</a:t>
            </a:r>
            <a:r>
              <a:rPr lang="en-US" altLang="zh-TW" dirty="0"/>
              <a:t>Hesed</a:t>
            </a:r>
            <a:r>
              <a:rPr lang="zh-TW" altLang="en-US" dirty="0"/>
              <a:t>）的神，我們要敬畏、等候、順服耶和華 神的引導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45D802-99BB-0E67-107E-B656FED8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B8F387-FD44-6B09-09FC-B5B7040F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49" y="5058762"/>
            <a:ext cx="1610569" cy="17420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824EC-109C-64BF-3BDF-4429D9FC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27AB1E-6AE6-E86D-37A6-D2E8E948E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第一言　「父啊，赦免他們，因為他們所作的，他們不曉得。」</a:t>
            </a:r>
            <a:endParaRPr lang="zh-TW" altLang="en-US" dirty="0"/>
          </a:p>
          <a:p>
            <a:r>
              <a:rPr lang="zh-TW" altLang="en-US" dirty="0"/>
              <a:t>當下耶穌說：「父啊，赦免他們！因為他們所做的他們不曉得。」兵丁就拈鬮分他的衣服。－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路加福音</a:t>
            </a:r>
            <a:r>
              <a:rPr lang="en-US" altLang="zh-TW" dirty="0"/>
              <a:t>23</a:t>
            </a:r>
            <a:r>
              <a:rPr lang="zh-TW" altLang="en-US" dirty="0"/>
              <a:t>：</a:t>
            </a:r>
            <a:r>
              <a:rPr lang="en-US" altLang="zh-TW" dirty="0"/>
              <a:t>34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第一言，教導「愛的饒恕」，應要存憐憫與饒恕的心，正如耶穌對我們的饒恕。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0AF006-64DD-BDED-2625-EC75DF99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7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43F09-F55A-508E-EFE4-DDB3F846B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B10C2-7376-7CDC-50C6-75EF43D5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07DD9-28A9-A0D1-5B6A-18D19FF4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第二言　「我實在告訴你：今日你要同我在樂園裡了！」</a:t>
            </a:r>
            <a:endParaRPr lang="zh-TW" altLang="en-US" dirty="0"/>
          </a:p>
          <a:p>
            <a:r>
              <a:rPr lang="zh-TW" altLang="en-US" dirty="0"/>
              <a:t>耶穌對他說：「我實在告訴你：今日你要同我在樂園裡了！」－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路加福音</a:t>
            </a:r>
            <a:r>
              <a:rPr lang="en-US" altLang="zh-TW" dirty="0"/>
              <a:t>23</a:t>
            </a:r>
            <a:r>
              <a:rPr lang="zh-TW" altLang="en-US" dirty="0"/>
              <a:t>：</a:t>
            </a:r>
            <a:r>
              <a:rPr lang="en-US" altLang="zh-TW" dirty="0"/>
              <a:t>43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第二言，應許「信便得救」，只要悔改相信，便能得救。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2CD66A-A1FA-C3EA-C586-08732694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4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67085-97F7-6122-24AC-21731AFF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EEB395-FD5D-D227-34E4-E4029A9A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8E311F-32F1-978C-77B8-68874DC5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/>
              <a:t>第三言　「婦人，看，你的兒子！</a:t>
            </a:r>
            <a:r>
              <a:rPr lang="en-US" altLang="zh-TW" b="1" dirty="0"/>
              <a:t>…</a:t>
            </a:r>
            <a:r>
              <a:rPr lang="zh-TW" altLang="en-US" b="1" dirty="0"/>
              <a:t>看，你的母親！」</a:t>
            </a:r>
            <a:endParaRPr lang="zh-TW" altLang="en-US" dirty="0"/>
          </a:p>
          <a:p>
            <a:r>
              <a:rPr lang="zh-TW" altLang="en-US" dirty="0"/>
              <a:t>耶穌見母親和他所愛的那門徒站在旁邊，就對他母親說：母親（原文作婦人），看，你的兒子！又對那門徒說：看，你的母親！從此，那門徒就接他到自己家裡去了。－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約翰福音</a:t>
            </a:r>
            <a:r>
              <a:rPr lang="en-US" altLang="zh-TW" dirty="0"/>
              <a:t>19</a:t>
            </a:r>
            <a:r>
              <a:rPr lang="zh-TW" altLang="en-US" dirty="0"/>
              <a:t>：</a:t>
            </a:r>
            <a:r>
              <a:rPr lang="en-US" altLang="zh-TW" dirty="0"/>
              <a:t>26-27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第三言，提醒「互相分擔」，即便痛苦之時，也要顧念旁人的需要。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92FA87-6AB1-EB8B-EB1D-EAA5C1CB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9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4C2D-1D86-E347-774F-80E6E165E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72BD0C-B35F-8BC0-CFEF-DA3E29BA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69111-A771-615B-8FE7-D22212D2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/>
              <a:t>第四言　「以利！以利！拉馬撒巴各大尼</a:t>
            </a:r>
            <a:r>
              <a:rPr lang="en-US" altLang="zh-TW" b="1" dirty="0"/>
              <a:t>(</a:t>
            </a:r>
            <a:r>
              <a:rPr lang="zh-TW" altLang="en-US" b="1" dirty="0"/>
              <a:t>我的神！我的神！為甚麼離棄我</a:t>
            </a:r>
            <a:r>
              <a:rPr lang="en-US" altLang="zh-TW" b="1" dirty="0"/>
              <a:t>)</a:t>
            </a:r>
            <a:r>
              <a:rPr lang="zh-TW" altLang="en-US" b="1" dirty="0"/>
              <a:t>？」</a:t>
            </a:r>
            <a:endParaRPr lang="zh-TW" altLang="en-US" dirty="0"/>
          </a:p>
          <a:p>
            <a:r>
              <a:rPr lang="zh-TW" altLang="en-US" dirty="0"/>
              <a:t>從午正到申初，遍地都黑暗了。約在申初，耶穌大聲喊著說：「以利！以利！拉馬撒巴各大尼？」就是說：「我的神！我的神！為什麼離棄我？」－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馬太福音</a:t>
            </a:r>
            <a:r>
              <a:rPr lang="en-US" altLang="zh-TW" dirty="0"/>
              <a:t>27</a:t>
            </a:r>
            <a:r>
              <a:rPr lang="zh-TW" altLang="en-US" dirty="0"/>
              <a:t>：</a:t>
            </a:r>
            <a:r>
              <a:rPr lang="en-US" altLang="zh-TW" dirty="0"/>
              <a:t>45-46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第四言，耶穌「為罪哀慟」，在光明以前，他先走過深淵。這份與神隔絕的痛，遠大過肉身之苦，然而，耶穌仍緊抓住神，相信祂終將勝過一切。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E71691-49EB-61FF-A22E-983EC4A6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2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F64B-1F3F-ED6F-0697-9E1E8347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28111D-52ED-B10A-1FF7-BD1EAFD4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215F2A-D3CD-19DF-DE40-2DA65ED0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第五言　「我渴了。」</a:t>
            </a:r>
            <a:endParaRPr lang="zh-TW" altLang="en-US" dirty="0"/>
          </a:p>
          <a:p>
            <a:r>
              <a:rPr lang="zh-TW" altLang="en-US" dirty="0"/>
              <a:t>這事以後，耶穌知道各樣的事已經成了，為要使經上的話應驗，就說：「我渴了。」－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約翰福音</a:t>
            </a:r>
            <a:r>
              <a:rPr lang="en-US" altLang="zh-TW" dirty="0"/>
              <a:t>19</a:t>
            </a:r>
            <a:r>
              <a:rPr lang="zh-TW" altLang="en-US" dirty="0"/>
              <a:t>：</a:t>
            </a:r>
            <a:r>
              <a:rPr lang="en-US" altLang="zh-TW" dirty="0"/>
              <a:t>28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第五言，反思耶穌「道成肉身」，他被眾人看見、被世人信服，也被接回榮耀之中。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75C9F5-9A95-64E1-5EA1-5D9AE4C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53B9F-FDBA-AB89-845D-2C0745A4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19:1-6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026DFF-3721-A4C1-729F-01679F9D2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3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1 </a:t>
            </a:r>
            <a:r>
              <a:rPr lang="zh-TW" altLang="en-US" dirty="0"/>
              <a:t>（大衛的詩，交與伶長。）諸天述說神的榮耀；穹蒼傳揚他的手段。</a:t>
            </a:r>
          </a:p>
          <a:p>
            <a:r>
              <a:rPr lang="en-US" altLang="zh-TW" dirty="0"/>
              <a:t>2 </a:t>
            </a:r>
            <a:r>
              <a:rPr lang="zh-TW" altLang="en-US" dirty="0"/>
              <a:t>這日到那日發出言語；這夜到那夜傳出知識。</a:t>
            </a:r>
          </a:p>
          <a:p>
            <a:r>
              <a:rPr lang="en-US" altLang="zh-TW" dirty="0"/>
              <a:t>3 </a:t>
            </a:r>
            <a:r>
              <a:rPr lang="zh-TW" altLang="en-US" dirty="0"/>
              <a:t>無言無語，也無聲音可聽。</a:t>
            </a:r>
          </a:p>
          <a:p>
            <a:r>
              <a:rPr lang="en-US" altLang="zh-TW" dirty="0"/>
              <a:t>4 </a:t>
            </a:r>
            <a:r>
              <a:rPr lang="zh-TW" altLang="en-US" dirty="0"/>
              <a:t>他的量帶通遍天下，他的言語傳到地極。神在其間為太陽安設帳幕；</a:t>
            </a:r>
          </a:p>
          <a:p>
            <a:r>
              <a:rPr lang="en-US" altLang="zh-TW" dirty="0"/>
              <a:t>5 </a:t>
            </a:r>
            <a:r>
              <a:rPr lang="zh-TW" altLang="en-US" dirty="0"/>
              <a:t>太陽如同新郎出洞房，又如勇士歡然奔路。</a:t>
            </a:r>
          </a:p>
          <a:p>
            <a:r>
              <a:rPr lang="en-US" altLang="zh-TW" dirty="0"/>
              <a:t>6 </a:t>
            </a:r>
            <a:r>
              <a:rPr lang="zh-TW" altLang="en-US" dirty="0"/>
              <a:t>他從天這邊出來，繞到天那邊，沒有一物被隱藏不得他的熱氣。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76AE39-178F-AC15-F4EE-0DA162D9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D3E15-5251-E1B6-4E9C-2B33E745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B8871A-F50B-CB11-A7C7-3372D4D7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16EB2C-7501-26BE-2E15-835361EF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第六言　「成了！」</a:t>
            </a:r>
            <a:endParaRPr lang="zh-TW" altLang="en-US" dirty="0"/>
          </a:p>
          <a:p>
            <a:r>
              <a:rPr lang="zh-TW" altLang="en-US" dirty="0"/>
              <a:t>耶穌嘗了那醋，就說：「成了！」便低下頭，將靈魂交付神了。－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約翰福音</a:t>
            </a:r>
            <a:r>
              <a:rPr lang="en-US" altLang="zh-TW" dirty="0"/>
              <a:t>19</a:t>
            </a:r>
            <a:r>
              <a:rPr lang="zh-TW" altLang="en-US" dirty="0"/>
              <a:t>：</a:t>
            </a:r>
            <a:r>
              <a:rPr lang="en-US" altLang="zh-TW" dirty="0"/>
              <a:t>30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第六言，是「勝利之言」，死亡不再挾制我們，因為耶穌勝過死亡。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36587D-1448-B0F1-9776-71095431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7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CA990-6392-B9E9-A498-DB1F2359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09588D-E361-D5EB-D9C5-BB474F06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十架七言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8EC47-AD39-4A35-C5E5-73C0BD5F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/>
              <a:t>第七言　「父啊，我將我的靈魂交在你手裡！」</a:t>
            </a:r>
            <a:endParaRPr lang="zh-TW" altLang="en-US" dirty="0"/>
          </a:p>
          <a:p>
            <a:r>
              <a:rPr lang="zh-TW" altLang="en-US" dirty="0"/>
              <a:t>那時約有午正，遍地都黑暗了，直到申初，日頭變黑了，殿裡的幔子從當中裂為兩半。耶穌大聲喊著說：「父啊，我將我的靈魂交在你手裡！」說了這話，氣就斷了。－</a:t>
            </a:r>
            <a:r>
              <a:rPr lang="en-US" altLang="zh-TW" dirty="0"/>
              <a:t>《</a:t>
            </a:r>
            <a:r>
              <a:rPr lang="zh-TW" altLang="en-US" dirty="0"/>
              <a:t>聖經</a:t>
            </a:r>
            <a:r>
              <a:rPr lang="en-US" altLang="zh-TW" dirty="0"/>
              <a:t>》</a:t>
            </a:r>
            <a:r>
              <a:rPr lang="zh-TW" altLang="en-US" dirty="0"/>
              <a:t>路加福音</a:t>
            </a:r>
            <a:r>
              <a:rPr lang="en-US" altLang="zh-TW" dirty="0"/>
              <a:t>23</a:t>
            </a:r>
            <a:r>
              <a:rPr lang="zh-TW" altLang="en-US" dirty="0"/>
              <a:t>：</a:t>
            </a:r>
            <a:r>
              <a:rPr lang="en-US" altLang="zh-TW" dirty="0"/>
              <a:t>44-46</a:t>
            </a:r>
            <a:endParaRPr lang="zh-TW" altLang="en-US" dirty="0"/>
          </a:p>
          <a:p>
            <a:r>
              <a:rPr lang="en-US" altLang="zh-TW" b="1" dirty="0"/>
              <a:t>《</a:t>
            </a:r>
            <a:r>
              <a:rPr lang="zh-TW" altLang="en-US" b="1" dirty="0"/>
              <a:t>十架七言</a:t>
            </a:r>
            <a:r>
              <a:rPr lang="en-US" altLang="zh-TW" b="1" dirty="0"/>
              <a:t>》</a:t>
            </a:r>
            <a:r>
              <a:rPr lang="zh-TW" altLang="en-US" b="1" dirty="0"/>
              <a:t>第七言，思想「十架大能」－當耶穌從地上被舉起來，就吸引萬人歸向他。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54D005-9B9B-6AD8-A403-3477D0F7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29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00F2A-DE55-057E-BFBD-AB368472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059" y="857251"/>
            <a:ext cx="5061137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Cascadia Mono SemiBold" panose="020B0609020000020004" pitchFamily="49" charset="0"/>
                <a:cs typeface="Cascadia Mono SemiBold" panose="020B0609020000020004" pitchFamily="49" charset="0"/>
              </a:rPr>
              <a:t>主禱文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BA8AC3-0740-B9DF-C10B-BC82BCEC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9256" y="1739714"/>
            <a:ext cx="5684744" cy="42963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我們在天上的父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願人都尊你的名為聖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願你的國降臨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願你的旨意行在地上 如同行在天上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我們日用的飲食 今日賜給我們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免我們的債 如同我們免了人的債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不叫我們遇見試探 救我們脫離兇惡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因為國度、權柄、榮耀 全是你的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直到永遠</a:t>
            </a:r>
            <a:endParaRPr lang="en-US" altLang="zh-TW" sz="2100" dirty="0">
              <a:latin typeface="Cascadia Mono SemiBold" panose="020B0609020000020004" pitchFamily="49" charset="0"/>
              <a:ea typeface="Microsoft YaHei UI Light" panose="020B0502040204020203" pitchFamily="34" charset="-122"/>
              <a:cs typeface="Cascadia Mono SemiBold" panose="020B0609020000020004" pitchFamily="49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2100" dirty="0">
                <a:latin typeface="Cascadia Mono SemiBold" panose="020B0609020000020004" pitchFamily="49" charset="0"/>
                <a:ea typeface="Microsoft YaHei UI Light" panose="020B0502040204020203" pitchFamily="34" charset="-122"/>
                <a:cs typeface="Cascadia Mono SemiBold" panose="020B0609020000020004" pitchFamily="49" charset="0"/>
              </a:rPr>
              <a:t>阿門</a:t>
            </a:r>
          </a:p>
        </p:txBody>
      </p:sp>
      <p:pic>
        <p:nvPicPr>
          <p:cNvPr id="6" name="圖片 5">
            <a:hlinkClick r:id="rId2" action="ppaction://hlinkfile" tooltip="醫治的愛把我抱起來"/>
            <a:extLst>
              <a:ext uri="{FF2B5EF4-FFF2-40B4-BE49-F238E27FC236}">
                <a16:creationId xmlns:a16="http://schemas.microsoft.com/office/drawing/2014/main" id="{3F4F192E-0C36-87EF-EC0B-98CC4304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408541" cy="51435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B35952E-2B3E-ADED-63CD-6CFE0EAF6C1E}"/>
              </a:ext>
            </a:extLst>
          </p:cNvPr>
          <p:cNvSpPr txBox="1"/>
          <p:nvPr/>
        </p:nvSpPr>
        <p:spPr>
          <a:xfrm>
            <a:off x="424843" y="5723751"/>
            <a:ext cx="457115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sb-DE" altLang="zh-TW" sz="1350" dirty="0"/>
              <a:t>https://www.youtube.com/watch?v=g49QATzM_68</a:t>
            </a: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5530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詩篇19篇：神話語的啟示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主題：自然與律法的啟示</a:t>
            </a:r>
            <a:endParaRPr dirty="0"/>
          </a:p>
          <a:p>
            <a:r>
              <a:rPr dirty="0" err="1"/>
              <a:t>大綱</a:t>
            </a:r>
            <a:r>
              <a:rPr dirty="0"/>
              <a:t>：</a:t>
            </a:r>
          </a:p>
          <a:p>
            <a:r>
              <a:rPr dirty="0"/>
              <a:t>1. 諸天述說神的榮耀（1–6節）</a:t>
            </a:r>
          </a:p>
          <a:p>
            <a:r>
              <a:rPr dirty="0">
                <a:solidFill>
                  <a:srgbClr val="FF0000"/>
                </a:solidFill>
              </a:rPr>
              <a:t>2. 耶和華律法的完全（7–11節）</a:t>
            </a:r>
          </a:p>
          <a:p>
            <a:r>
              <a:rPr dirty="0"/>
              <a:t>3. 禱告與潔淨（12–14節）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797FF0-4618-4F7E-B422-91B0FF3E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C49B0-98B0-7E13-7F45-5B063E6E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A5EE1-C504-684E-69A8-9288DCEE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19:7-11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11070-9324-1187-8C3C-29E64A0DE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7 </a:t>
            </a:r>
            <a:r>
              <a:rPr lang="zh-TW" altLang="en-US" dirty="0"/>
              <a:t>耶和華的</a:t>
            </a:r>
            <a:r>
              <a:rPr lang="zh-TW" altLang="en-US" dirty="0">
                <a:solidFill>
                  <a:srgbClr val="7030A0"/>
                </a:solidFill>
              </a:rPr>
              <a:t>律法</a:t>
            </a:r>
            <a:r>
              <a:rPr lang="zh-TW" altLang="en-US" dirty="0"/>
              <a:t>全備，能甦醒人心；耶和華的</a:t>
            </a:r>
            <a:r>
              <a:rPr lang="zh-TW" altLang="en-US" dirty="0">
                <a:solidFill>
                  <a:srgbClr val="7030A0"/>
                </a:solidFill>
              </a:rPr>
              <a:t>法度</a:t>
            </a:r>
            <a:r>
              <a:rPr lang="zh-TW" altLang="en-US" dirty="0"/>
              <a:t>確定，能使愚人有智慧。</a:t>
            </a:r>
          </a:p>
          <a:p>
            <a:r>
              <a:rPr lang="en-US" altLang="zh-TW" dirty="0"/>
              <a:t>8 </a:t>
            </a:r>
            <a:r>
              <a:rPr lang="zh-TW" altLang="en-US" dirty="0"/>
              <a:t>耶和華的</a:t>
            </a:r>
            <a:r>
              <a:rPr lang="zh-TW" altLang="en-US" dirty="0">
                <a:solidFill>
                  <a:srgbClr val="7030A0"/>
                </a:solidFill>
              </a:rPr>
              <a:t>訓詞</a:t>
            </a:r>
            <a:r>
              <a:rPr lang="zh-TW" altLang="en-US" dirty="0"/>
              <a:t>正直，能快活人的心；耶和華的</a:t>
            </a:r>
            <a:r>
              <a:rPr lang="zh-TW" altLang="en-US" dirty="0">
                <a:solidFill>
                  <a:srgbClr val="7030A0"/>
                </a:solidFill>
              </a:rPr>
              <a:t>命令</a:t>
            </a:r>
            <a:r>
              <a:rPr lang="zh-TW" altLang="en-US" dirty="0"/>
              <a:t>清潔，能明亮人的眼目。</a:t>
            </a:r>
          </a:p>
          <a:p>
            <a:r>
              <a:rPr lang="en-US" altLang="zh-TW" dirty="0"/>
              <a:t>9 </a:t>
            </a:r>
            <a:r>
              <a:rPr lang="zh-TW" altLang="en-US" dirty="0"/>
              <a:t>耶和華的</a:t>
            </a:r>
            <a:r>
              <a:rPr lang="zh-TW" altLang="en-US" dirty="0">
                <a:solidFill>
                  <a:srgbClr val="7030A0"/>
                </a:solidFill>
              </a:rPr>
              <a:t>道理</a:t>
            </a:r>
            <a:r>
              <a:rPr lang="zh-TW" altLang="en-US" dirty="0"/>
              <a:t>潔淨，存到永遠；耶和華的</a:t>
            </a:r>
            <a:r>
              <a:rPr lang="zh-TW" altLang="en-US" dirty="0">
                <a:solidFill>
                  <a:srgbClr val="7030A0"/>
                </a:solidFill>
              </a:rPr>
              <a:t>典章</a:t>
            </a:r>
            <a:r>
              <a:rPr lang="zh-TW" altLang="en-US" dirty="0"/>
              <a:t>真實，全然公義</a:t>
            </a:r>
          </a:p>
          <a:p>
            <a:r>
              <a:rPr lang="en-US" altLang="zh-TW" dirty="0"/>
              <a:t>10 </a:t>
            </a:r>
            <a:r>
              <a:rPr lang="zh-TW" altLang="en-US" dirty="0"/>
              <a:t>都比金子可羨慕，且比極多的精金可羨慕；比蜜甘甜，且比蜂房下滴的蜜甘甜。</a:t>
            </a:r>
          </a:p>
          <a:p>
            <a:r>
              <a:rPr lang="en-US" altLang="zh-TW" dirty="0"/>
              <a:t>11 </a:t>
            </a:r>
            <a:r>
              <a:rPr lang="zh-TW" altLang="en-US" dirty="0"/>
              <a:t>況且你的僕人因此受警戒，守著這些便有大賞。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FD0E4B-BB31-CC2C-CCA3-21F8C761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4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12EB9-3A71-9BBD-90D7-FD30A8B60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A4DB-642E-CE8E-4538-437A8AF2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詩篇19篇：神話語的啟示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7FCF-C9DF-3D62-3440-2D755AAF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主題：自然與律法的啟示</a:t>
            </a:r>
            <a:endParaRPr dirty="0"/>
          </a:p>
          <a:p>
            <a:r>
              <a:rPr dirty="0" err="1"/>
              <a:t>大綱</a:t>
            </a:r>
            <a:r>
              <a:rPr dirty="0"/>
              <a:t>：</a:t>
            </a:r>
          </a:p>
          <a:p>
            <a:r>
              <a:rPr dirty="0"/>
              <a:t>1. 諸天述說神的榮耀（1–6節）</a:t>
            </a:r>
          </a:p>
          <a:p>
            <a:r>
              <a:rPr dirty="0"/>
              <a:t>2. 耶和華律法的完全（7–11節）</a:t>
            </a:r>
          </a:p>
          <a:p>
            <a:r>
              <a:rPr dirty="0">
                <a:solidFill>
                  <a:srgbClr val="FF0000"/>
                </a:solidFill>
              </a:rPr>
              <a:t>3. 禱告與潔淨（12–14節）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1217D2-8FB8-8CD8-2BDA-44EAFDCF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8490-C04D-1ADF-CD30-561EDD7B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80E813-6811-505B-397E-8EFAB51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詩篇 </a:t>
            </a:r>
            <a:r>
              <a:rPr lang="en-US" altLang="zh-TW" dirty="0">
                <a:solidFill>
                  <a:srgbClr val="FF0000"/>
                </a:solidFill>
              </a:rPr>
              <a:t>19:12-14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806D33-BAE8-C2DE-6D03-68CE05D1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12 </a:t>
            </a:r>
            <a:r>
              <a:rPr lang="zh-TW" altLang="en-US" dirty="0"/>
              <a:t>誰能知道自己的錯失呢？願你赦免我隱而未現的過錯。</a:t>
            </a:r>
          </a:p>
          <a:p>
            <a:r>
              <a:rPr lang="en-US" altLang="zh-TW" dirty="0"/>
              <a:t>13 </a:t>
            </a:r>
            <a:r>
              <a:rPr lang="zh-TW" altLang="en-US" dirty="0"/>
              <a:t>求你攔阻僕人不犯任意妄為的罪，不容這罪轄制我，我便完全，免犯大罪。</a:t>
            </a:r>
          </a:p>
          <a:p>
            <a:r>
              <a:rPr lang="en-US" altLang="zh-TW" dirty="0"/>
              <a:t>14 </a:t>
            </a:r>
            <a:r>
              <a:rPr lang="zh-TW" altLang="en-US" dirty="0"/>
              <a:t>耶和華我的磐石，我的救贖主啊，願我口中的言語、心裡的意念在你面前蒙悅納。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70661E-D26E-B3F0-0933-8F76CC29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詩篇19篇：查經導讀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查經問題</a:t>
            </a:r>
            <a:r>
              <a:rPr dirty="0"/>
              <a:t>：</a:t>
            </a:r>
          </a:p>
          <a:p>
            <a:r>
              <a:rPr dirty="0">
                <a:solidFill>
                  <a:srgbClr val="C00000"/>
                </a:solidFill>
              </a:rPr>
              <a:t>1. </a:t>
            </a:r>
            <a:r>
              <a:rPr dirty="0" err="1">
                <a:solidFill>
                  <a:srgbClr val="C00000"/>
                </a:solidFill>
              </a:rPr>
              <a:t>神如何透過大自然顯明祂的榮耀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2. </a:t>
            </a:r>
            <a:r>
              <a:rPr dirty="0" err="1">
                <a:solidFill>
                  <a:srgbClr val="C00000"/>
                </a:solidFill>
              </a:rPr>
              <a:t>神的律法帶來哪些祝福</a:t>
            </a:r>
            <a:r>
              <a:rPr dirty="0">
                <a:solidFill>
                  <a:srgbClr val="C00000"/>
                </a:solidFill>
              </a:rPr>
              <a:t>？</a:t>
            </a:r>
          </a:p>
          <a:p>
            <a:r>
              <a:rPr dirty="0">
                <a:solidFill>
                  <a:srgbClr val="C00000"/>
                </a:solidFill>
              </a:rPr>
              <a:t>3. </a:t>
            </a:r>
            <a:r>
              <a:rPr dirty="0" err="1">
                <a:solidFill>
                  <a:srgbClr val="C00000"/>
                </a:solidFill>
              </a:rPr>
              <a:t>我們如何回應神的啟示</a:t>
            </a:r>
            <a:r>
              <a:rPr dirty="0">
                <a:solidFill>
                  <a:srgbClr val="C00000"/>
                </a:solidFill>
              </a:rPr>
              <a:t>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6EF617-520F-8B8C-D44F-09EF696A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3768</Words>
  <Application>Microsoft Office PowerPoint</Application>
  <PresentationFormat>如螢幕大小 (4:3)</PresentationFormat>
  <Paragraphs>308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8" baseType="lpstr">
      <vt:lpstr>微軟正黑體</vt:lpstr>
      <vt:lpstr>Arial</vt:lpstr>
      <vt:lpstr>Calibri</vt:lpstr>
      <vt:lpstr>Cascadia Mono SemiBold</vt:lpstr>
      <vt:lpstr>Wingdings</vt:lpstr>
      <vt:lpstr>Office Theme</vt:lpstr>
      <vt:lpstr>詩篇19–25篇</vt:lpstr>
      <vt:lpstr>詩篇19–25篇總覽</vt:lpstr>
      <vt:lpstr>詩篇19篇：神話語的啟示</vt:lpstr>
      <vt:lpstr>詩篇 19:1-6 </vt:lpstr>
      <vt:lpstr>詩篇19篇：神話語的啟示</vt:lpstr>
      <vt:lpstr>詩篇 19:7-11 </vt:lpstr>
      <vt:lpstr>詩篇19篇：神話語的啟示</vt:lpstr>
      <vt:lpstr>詩篇 19:12-14 </vt:lpstr>
      <vt:lpstr>詩篇19篇：查經導讀</vt:lpstr>
      <vt:lpstr>詩篇20篇：為君王禱告</vt:lpstr>
      <vt:lpstr>詩篇 20:1-9</vt:lpstr>
      <vt:lpstr>詩篇20篇：查經導讀</vt:lpstr>
      <vt:lpstr>詩篇21篇：得勝的感恩詩</vt:lpstr>
      <vt:lpstr>詩篇 21:1-13</vt:lpstr>
      <vt:lpstr>詩篇 21:1-13</vt:lpstr>
      <vt:lpstr>詩篇21篇：查經導讀</vt:lpstr>
      <vt:lpstr>詩篇22篇：受苦與得勝的彌賽亞詩</vt:lpstr>
      <vt:lpstr>詩篇 22:1-31</vt:lpstr>
      <vt:lpstr>詩篇 22:1-31</vt:lpstr>
      <vt:lpstr>詩篇 22:1-31</vt:lpstr>
      <vt:lpstr>詩篇22篇：查經導讀</vt:lpstr>
      <vt:lpstr>詩篇23篇：耶和華是我的牧者</vt:lpstr>
      <vt:lpstr>詩篇 23:1-6</vt:lpstr>
      <vt:lpstr>詩篇23篇：查經導讀</vt:lpstr>
      <vt:lpstr>詩篇24篇：榮耀的君王</vt:lpstr>
      <vt:lpstr>詩篇 24:1-10</vt:lpstr>
      <vt:lpstr>詩篇24篇：查經導讀</vt:lpstr>
      <vt:lpstr>詩篇25篇：希伯來字母詩</vt:lpstr>
      <vt:lpstr>Aleph–He（א–ה）仰望與引導</vt:lpstr>
      <vt:lpstr>Zayin–Kaph（ז–כ）赦免與恩典</vt:lpstr>
      <vt:lpstr>Lamed–Samekh（ל–ס）敬畏與祝福</vt:lpstr>
      <vt:lpstr>Ayin–Tav（ע–ת）苦難中的禱告-1</vt:lpstr>
      <vt:lpstr>Ayin–Tav（ע–ת）苦難中的禱告-2</vt:lpstr>
      <vt:lpstr>心得與結論</vt:lpstr>
      <vt:lpstr>十架七言</vt:lpstr>
      <vt:lpstr>十架七言</vt:lpstr>
      <vt:lpstr>十架七言</vt:lpstr>
      <vt:lpstr>十架七言</vt:lpstr>
      <vt:lpstr>十架七言</vt:lpstr>
      <vt:lpstr>十架七言</vt:lpstr>
      <vt:lpstr>十架七言</vt:lpstr>
      <vt:lpstr>主禱文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hsinhsu wu</dc:creator>
  <cp:keywords/>
  <dc:description>generated using python-pptx</dc:description>
  <cp:lastModifiedBy>hsinhsu wu</cp:lastModifiedBy>
  <cp:revision>13</cp:revision>
  <dcterms:created xsi:type="dcterms:W3CDTF">2013-01-27T09:14:16Z</dcterms:created>
  <dcterms:modified xsi:type="dcterms:W3CDTF">2026-04-11T09:35:24Z</dcterms:modified>
  <cp:category/>
</cp:coreProperties>
</file>