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7" r:id="rId2"/>
    <p:sldId id="256" r:id="rId3"/>
    <p:sldId id="276" r:id="rId4"/>
    <p:sldId id="277" r:id="rId5"/>
    <p:sldId id="278" r:id="rId6"/>
    <p:sldId id="279" r:id="rId7"/>
    <p:sldId id="296" r:id="rId8"/>
    <p:sldId id="264" r:id="rId9"/>
    <p:sldId id="257" r:id="rId10"/>
    <p:sldId id="280" r:id="rId11"/>
    <p:sldId id="281" r:id="rId12"/>
    <p:sldId id="282" r:id="rId13"/>
    <p:sldId id="283" r:id="rId14"/>
    <p:sldId id="258" r:id="rId15"/>
    <p:sldId id="265" r:id="rId16"/>
    <p:sldId id="284" r:id="rId17"/>
    <p:sldId id="285" r:id="rId18"/>
    <p:sldId id="286" r:id="rId19"/>
    <p:sldId id="287" r:id="rId20"/>
    <p:sldId id="259" r:id="rId21"/>
    <p:sldId id="266" r:id="rId22"/>
    <p:sldId id="288" r:id="rId23"/>
    <p:sldId id="289" r:id="rId24"/>
    <p:sldId id="290" r:id="rId25"/>
    <p:sldId id="291" r:id="rId26"/>
    <p:sldId id="260" r:id="rId27"/>
    <p:sldId id="267" r:id="rId28"/>
    <p:sldId id="293" r:id="rId29"/>
    <p:sldId id="294" r:id="rId30"/>
    <p:sldId id="295" r:id="rId31"/>
    <p:sldId id="292" r:id="rId32"/>
    <p:sldId id="261" r:id="rId33"/>
    <p:sldId id="268" r:id="rId34"/>
    <p:sldId id="269" r:id="rId35"/>
    <p:sldId id="298" r:id="rId36"/>
    <p:sldId id="299" r:id="rId37"/>
    <p:sldId id="302" r:id="rId38"/>
    <p:sldId id="301" r:id="rId39"/>
    <p:sldId id="262" r:id="rId40"/>
    <p:sldId id="303" r:id="rId41"/>
    <p:sldId id="304" r:id="rId42"/>
    <p:sldId id="307" r:id="rId43"/>
    <p:sldId id="314" r:id="rId44"/>
    <p:sldId id="263" r:id="rId45"/>
    <p:sldId id="272" r:id="rId46"/>
    <p:sldId id="273" r:id="rId47"/>
    <p:sldId id="271" r:id="rId48"/>
    <p:sldId id="275" r:id="rId49"/>
    <p:sldId id="274" r:id="rId50"/>
    <p:sldId id="308" r:id="rId51"/>
    <p:sldId id="309" r:id="rId52"/>
    <p:sldId id="313" r:id="rId53"/>
    <p:sldId id="312" r:id="rId54"/>
    <p:sldId id="315" r:id="rId5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94660"/>
  </p:normalViewPr>
  <p:slideViewPr>
    <p:cSldViewPr snapToGrid="0">
      <p:cViewPr varScale="1">
        <p:scale>
          <a:sx n="53" d="100"/>
          <a:sy n="53" d="100"/>
        </p:scale>
        <p:origin x="106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09C3F48-B778-0826-5E8E-6C4A646D63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8C2EF71-68BF-63BD-DA99-E9F35EA897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11A6E1-A6BB-AE31-25DE-02C6B16BC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4-C3AE-4288-A484-05E57BA4A00A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1321186-B040-26D6-8476-469D9DCA9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C8A1E01-6028-4020-D216-A838757A8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A69FD-12D1-4225-85CE-AA50B5E62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358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8B23603-19CD-CCE2-DDDF-C54A3451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9DFB353-2BC1-75C1-D6AE-ED0CEBD639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796E9F-6FCE-3EE0-953C-8F50D2960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4-C3AE-4288-A484-05E57BA4A00A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5DA2A7C-7343-273F-4A52-2E98DC9D3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5A6F1F0-72C6-B3AB-1243-DEC4BEEC4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A69FD-12D1-4225-85CE-AA50B5E62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913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016ABC3E-51E7-2049-06FF-F147ED5210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65E2F6E-3660-DC58-7D10-87D438A7D9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D050BCC-519E-B1EA-2464-BEEEB78C9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4-C3AE-4288-A484-05E57BA4A00A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A0CDE3E-08B2-9240-7CB8-755B143AD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A50F69A-6CED-07B4-27DE-C770CE22F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A69FD-12D1-4225-85CE-AA50B5E62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629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D2A5047-C219-4EF7-5A8C-08F77B288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D71FF7A-9FA3-904C-3A91-EB174C218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56E8637-66D6-2240-157F-162A30577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4-C3AE-4288-A484-05E57BA4A00A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0147D82-8E58-336E-4068-E01AFCBD5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7DC5D7B-847A-B015-1797-FA5433047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A69FD-12D1-4225-85CE-AA50B5E62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1783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546E5C-B3D7-4305-9637-91495E9873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2FC22EB-4921-B764-109B-85210E9C40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F974005-C7E7-3899-B5A4-633A90C2D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4-C3AE-4288-A484-05E57BA4A00A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39AD30A-00CB-B151-7F60-3CCD90C79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1F85B3E-A6FD-E16A-82C8-592B04A68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A69FD-12D1-4225-85CE-AA50B5E62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5996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EE1680-E336-39F2-0939-2B3FF5122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7BB5D3C-1405-A38D-AE6C-15FFA3FCF9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AC5EBE7-4BFA-6D7C-1CE0-E3BB181ACC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26A2565-6C38-3C00-3B5F-022436277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4-C3AE-4288-A484-05E57BA4A00A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C8E8099-A572-E012-5329-79482B947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3FAD39D-3E19-5FDD-5527-7D16C9E6E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A69FD-12D1-4225-85CE-AA50B5E62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450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B7155B6-C15B-43E1-786F-43300A572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A16AEDB-A8F9-9386-555E-5DAEB15226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12CCC15-7349-1BE8-151D-D35EF664FB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ADD043B0-0875-A78F-E3B0-C20EF0F4F0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1AF03FA-2964-5B40-55AF-6577B2C0A2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52FE7CE-9CE7-313C-998A-C411EFC9D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4-C3AE-4288-A484-05E57BA4A00A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FECF1E90-AE8F-4386-810D-393ABE4FE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A24B440-DCB0-6370-5132-8E062F0FB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A69FD-12D1-4225-85CE-AA50B5E62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7880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D19476-63BB-62EF-2629-D8F623793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E0044971-9CF4-8342-0F39-020DAF7A6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4-C3AE-4288-A484-05E57BA4A00A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7E28D31-D21F-6179-43FE-68D64F6A2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DE0D0156-6DF9-F54F-7B91-6D777C22D0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A69FD-12D1-4225-85CE-AA50B5E62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1296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6F42176A-7B82-EF9B-D783-73DE7A9FA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4-C3AE-4288-A484-05E57BA4A00A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1A86028-33AA-3E9C-8FFF-C596C2C51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DCDD254-560A-D060-16B4-B04746D73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A69FD-12D1-4225-85CE-AA50B5E62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637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01B8B4-C544-E6DB-2D75-5B00C791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BCD7019-64DB-DCE8-BB67-9077DD6F7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5A879AE4-60F8-7B84-FDFB-918932860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7416EF4-9FD3-A9D6-A4F6-26973D19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4-C3AE-4288-A484-05E57BA4A00A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CF2A005-3296-A4E0-6C59-3ACCEE102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A9E5F12-2C27-46B5-54ED-6BE7802B4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A69FD-12D1-4225-85CE-AA50B5E62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9886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7455597-04BF-FCF5-FC48-9682DBB6F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1863706-81EE-1172-65F1-15CD82AAC7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2D87AC9-9D2A-3F3F-C06E-5800062D25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703AE08-0510-8F19-8D7C-F7716EFE7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A8EA4-C3AE-4288-A484-05E57BA4A00A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5F87C6E-951F-4FA8-91D1-2FF6FD339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2EB8D61-FC3F-DEB8-FCA4-C94AF2333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A69FD-12D1-4225-85CE-AA50B5E62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146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37C5D9B-2ABB-CBBC-C649-C03E386EF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43C578F-E290-C19C-E295-1B8E27B90B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40DC28B-FC42-26FC-4A09-902DE1AF8B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7A8EA4-C3AE-4288-A484-05E57BA4A00A}" type="datetimeFigureOut">
              <a:rPr lang="zh-TW" altLang="en-US" smtClean="0"/>
              <a:t>2026/6/5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B326949-30C5-4FA9-87E5-DCFB847D7D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9A22057-F604-2BF9-1C02-71A642509D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FA69FD-12D1-4225-85CE-AA50B5E62C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5363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334BA5F-4480-ECE1-8491-D8F7FD455D0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61-68</a:t>
            </a:r>
            <a:endParaRPr lang="zh-TW" altLang="en-US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BB57CB9-E38D-5C9A-F53C-D4642E30D4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2489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63FD3-1A5F-FE4E-AB31-6BCE1DC965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3E55E16-2BB2-E152-7A67-1A046D9CD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9434"/>
            <a:ext cx="10515600" cy="59316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作者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大衛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分類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1~8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個人信靠詩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9~12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智慧詩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背景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可能是大衛逃避押沙龍時寫的          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主旨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在焦慮的時候，安靜學習以信心等候神，堅定仰望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神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2523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7B9A2-06F2-EECC-63DF-F261B50AFD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557E0D9-6258-EC5B-3041-6D180E5FF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1~7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默然等候與堅定的信心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勸勉眾人要專心倚靠神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9~10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看清世俗與權力的虛妄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11~12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認識神的能力與慈愛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A508F18F-2796-F06B-D6DE-54F8A4979C5C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經文分段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5203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3DC9F5-84D0-3D7E-E7CE-8BD6CEDC7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072E0FB-5587-224B-6487-63A772A8D70F}"/>
              </a:ext>
            </a:extLst>
          </p:cNvPr>
          <p:cNvSpPr txBox="1"/>
          <p:nvPr/>
        </p:nvSpPr>
        <p:spPr>
          <a:xfrm>
            <a:off x="464634" y="557561"/>
            <a:ext cx="1126273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（大衛的詩，照耶杜頓的作法，交與伶長。）我的心默默無聲，專等候神；我的救恩是從他而來。</a:t>
            </a:r>
          </a:p>
          <a:p>
            <a:pPr algn="l">
              <a:buFont typeface="+mj-lt"/>
              <a:buAutoNum type="arabicPeriod" startAt="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惟獨他是我的磐石，我的拯救；他是我的高臺，我必不很動搖。</a:t>
            </a:r>
          </a:p>
          <a:p>
            <a:pPr algn="l">
              <a:buFont typeface="+mj-lt"/>
              <a:buAutoNum type="arabicPeriod" startAt="3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你們大家攻擊一人，把他毀壞，如同毀壞歪斜的牆、將倒的壁，要到幾時呢？</a:t>
            </a:r>
          </a:p>
          <a:p>
            <a:pPr algn="l">
              <a:buFont typeface="+mj-lt"/>
              <a:buAutoNum type="arabicPeriod" startAt="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他們彼此商議，專要從他的尊位上把他推下；他們喜愛謊話，口雖祝福，心卻咒詛。（細拉）</a:t>
            </a:r>
          </a:p>
          <a:p>
            <a:pPr algn="l">
              <a:buFont typeface="+mj-lt"/>
              <a:buAutoNum type="arabicPeriod" startAt="5"/>
            </a:pP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我的心哪，你當默默無聲，專等候神，因為我的盼望是從他而來。</a:t>
            </a:r>
          </a:p>
          <a:p>
            <a:pPr algn="l">
              <a:buFont typeface="+mj-lt"/>
              <a:buAutoNum type="arabicPeriod" startAt="6"/>
            </a:pP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惟獨他是我的磐石，我的拯救；他是我的高臺，我必不動搖。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9A77868-AACA-F364-0EF7-B73B39AF8CCB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62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544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77025C-A668-901A-F014-061542756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3F46D2F-8188-3F89-6853-EB67BAD69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有沒有默默無聲專等候神的經驗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自由分享。</a:t>
            </a: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926BB84B-8779-3682-663F-FB864A796D58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分享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5594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31FBA9-7177-9531-9F95-AD7E1B8B88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25190"/>
            <a:ext cx="10515600" cy="5753217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/>
            </a:pPr>
            <a:r>
              <a:rPr lang="zh-TW" altLang="en-US" sz="3200" b="0" i="0" dirty="0">
                <a:solidFill>
                  <a:srgbClr val="44447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（大衛在猶大曠野的時候，作了這詩。）神啊，你是我的神，我要切切地尋求你，在乾旱疲乏無水之地，我渴想你；我的心切慕你。</a:t>
            </a:r>
          </a:p>
          <a:p>
            <a:pPr algn="l">
              <a:buFont typeface="+mj-lt"/>
              <a:buAutoNum type="arabicPeriod" startAt="2"/>
            </a:pPr>
            <a:r>
              <a:rPr lang="zh-TW" altLang="en-US" sz="3200" b="0" i="0" dirty="0">
                <a:solidFill>
                  <a:srgbClr val="44447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我在聖所中曾如此瞻仰你，為要見你的能力和你的榮耀。</a:t>
            </a:r>
          </a:p>
          <a:p>
            <a:pPr algn="l">
              <a:buFont typeface="+mj-lt"/>
              <a:buAutoNum type="arabicPeriod" startAt="3"/>
            </a:pPr>
            <a:r>
              <a:rPr lang="zh-TW" altLang="en-US" sz="3200" b="0" i="0" dirty="0">
                <a:solidFill>
                  <a:srgbClr val="44447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因你的慈愛比生命更好，我的嘴唇要頌讚你。</a:t>
            </a:r>
          </a:p>
          <a:p>
            <a:pPr algn="l">
              <a:buFont typeface="+mj-lt"/>
              <a:buAutoNum type="arabicPeriod" startAt="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我還活的時候要這樣稱頌你；我要奉你的名舉手。</a:t>
            </a:r>
          </a:p>
          <a:p>
            <a:pPr algn="l">
              <a:buFont typeface="+mj-lt"/>
              <a:buAutoNum type="arabicPeriod" startAt="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我在床上記念你，在夜更的時候思想你；我的心就像飽足了骨髓肥油，我也要以歡樂的嘴唇讚美你。</a:t>
            </a:r>
          </a:p>
          <a:p>
            <a:pPr algn="l">
              <a:buFont typeface="+mj-lt"/>
              <a:buAutoNum type="arabicPeriod" startAt="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併於上節。</a:t>
            </a:r>
          </a:p>
          <a:p>
            <a:pPr algn="l">
              <a:buFont typeface="+mj-lt"/>
              <a:buAutoNum type="arabicPeriod" startAt="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因為你曾幫助我，我就在你翅膀的蔭下歡呼。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265537B-AE01-1964-51EB-9115CAF07712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63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2359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A273C6-5D5E-1717-16DA-FA64250FA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D6CE43-202F-35D4-D487-C9C277B1A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25190"/>
            <a:ext cx="10515600" cy="5753217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 startAt="8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我心緊緊地跟隨你；你的右手扶持我。</a:t>
            </a:r>
          </a:p>
          <a:p>
            <a:pPr algn="l">
              <a:buFont typeface="+mj-lt"/>
              <a:buAutoNum type="arabicPeriod" startAt="9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但那些尋索要滅我命的人必往地底下去；</a:t>
            </a:r>
          </a:p>
          <a:p>
            <a:pPr algn="l">
              <a:buFont typeface="+mj-lt"/>
              <a:buAutoNum type="arabicPeriod" startAt="10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他們必被刀劍所殺，被野狗所吃。</a:t>
            </a:r>
          </a:p>
          <a:p>
            <a:pPr algn="l">
              <a:buFont typeface="+mj-lt"/>
              <a:buAutoNum type="arabicPeriod" startAt="11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但是王必因神歡喜。凡指著他發誓的必要誇口，因為說謊之人的口必被塞住。</a:t>
            </a:r>
          </a:p>
          <a:p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A2A4623-D9E8-1EA7-D44B-C438F45DCA90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63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347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596735-ACD7-0A61-67A5-CA3B3EF4A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588130-AFC7-620B-CC5E-17BA6D826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9434"/>
            <a:ext cx="10515600" cy="59316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作者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大衛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分類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信靠詩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讚美詩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野地裡的讚美詩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背景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可能是在逃避掃羅或押沙龍時在猶大曠野寫的          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主旨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在患難中對神的渴慕與信靠 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82245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DBE9AD-30C4-BB68-9813-B2C675C4D5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F888673-88D1-AF77-DF4E-FBAD3EF146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1~3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渴想神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4~6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因神心得滿足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7~11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惡者的報應，得勝的確信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76886E76-45D8-C7CD-E3A8-7061BC1F2E8E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經文分段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2258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01390E-5FB7-8632-5248-56B751B33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A5E8F31-99E3-A2A2-C03D-A0261D33D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25190"/>
            <a:ext cx="10515600" cy="5753217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/>
            </a:pPr>
            <a:r>
              <a:rPr lang="zh-TW" altLang="en-US" sz="3200" b="0" i="0" dirty="0">
                <a:solidFill>
                  <a:srgbClr val="44447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（大衛在猶大曠野的時候，作了這詩。）</a:t>
            </a: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神啊，你是我的神，我要切切地尋求你，在乾旱疲乏無水之地，我渴想你；我的心切慕你。</a:t>
            </a:r>
          </a:p>
          <a:p>
            <a:pPr algn="l">
              <a:buFont typeface="+mj-lt"/>
              <a:buAutoNum type="arabicPeriod" startAt="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我在聖所中曾如此瞻仰你，為要見你的能力和你的榮耀。</a:t>
            </a:r>
          </a:p>
          <a:p>
            <a:pPr algn="l">
              <a:buFont typeface="+mj-lt"/>
              <a:buAutoNum type="arabicPeriod" startAt="3"/>
            </a:pP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因你的慈愛比生命更好，我的嘴唇要頌讚你。</a:t>
            </a:r>
          </a:p>
          <a:p>
            <a:pPr algn="l">
              <a:buFont typeface="+mj-lt"/>
              <a:buAutoNum type="arabicPeriod" startAt="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我還活的時候要這樣稱頌你；我要奉你的名舉手。</a:t>
            </a:r>
          </a:p>
          <a:p>
            <a:pPr algn="l">
              <a:buFont typeface="+mj-lt"/>
              <a:buAutoNum type="arabicPeriod" startAt="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我在床上記念你，在夜更的時候思想你；我的心就像飽足了骨髓肥油，我也要以歡樂的嘴唇讚美你。</a:t>
            </a:r>
          </a:p>
          <a:p>
            <a:pPr algn="l">
              <a:buFont typeface="+mj-lt"/>
              <a:buAutoNum type="arabicPeriod" startAt="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併於上節。</a:t>
            </a:r>
          </a:p>
          <a:p>
            <a:pPr algn="l">
              <a:buFont typeface="+mj-lt"/>
              <a:buAutoNum type="arabicPeriod" startAt="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因為你曾幫助我，我就在你翅膀的蔭下歡呼。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23ACC0B-8AFD-12B3-38AD-99CE4596D408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63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5697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B42C1-3AC8-7641-FF6E-B09349691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069EF84-3E9F-2927-24CF-9D0D52349F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有沒有迫切尋求神的經歷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有在禱告中得著滿足就像飽足了骨髓肥油的經驗嗎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自由分享。</a:t>
            </a: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21679E98-474A-EBA5-B5BF-94DABDBBCE31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分享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287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763C0384-6A89-4711-B03E-10E59FD2E543}"/>
              </a:ext>
            </a:extLst>
          </p:cNvPr>
          <p:cNvSpPr txBox="1"/>
          <p:nvPr/>
        </p:nvSpPr>
        <p:spPr>
          <a:xfrm>
            <a:off x="464634" y="557561"/>
            <a:ext cx="1126273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（大衛的詩，交與伶長。用絲弦的樂器。）神啊，求你聽我的呼求，側耳聽我的禱告！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我心裡發昏的時候，我要從地極求告你。求你領我到那比我更高的磐石！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因為你作過我的避難所，作過我的堅固臺，脫離仇敵。</a:t>
            </a:r>
          </a:p>
          <a:p>
            <a:r>
              <a:rPr lang="en-US" altLang="zh-TW" sz="3200" dirty="0">
                <a:solidFill>
                  <a:srgbClr val="44447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 </a:t>
            </a:r>
            <a:r>
              <a:rPr lang="zh-TW" altLang="en-US" sz="3200" dirty="0">
                <a:solidFill>
                  <a:srgbClr val="44447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我要永遠住在你的帳幕裡！我要投靠在你翅膀下的隱密處！</a:t>
            </a:r>
            <a:r>
              <a:rPr lang="zh-TW" altLang="en-US" sz="3200" dirty="0">
                <a:solidFill>
                  <a:schemeClr val="accent1">
                    <a:lumMod val="75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（細拉）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神啊，你原是聽了我所許的願；你將產業賜給敬畏你名的人。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你要加添王的壽數；他的年歲必存到世世。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他必永遠坐在神面前；願你預備慈愛和誠實保佑他！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這樣，我要歌頌你的名，直到永遠，好天天還我所許的願。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93DB273F-2022-A091-F984-4ACA608009E1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61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24733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9777EC2-759C-C66E-96E1-0957C5808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24829"/>
            <a:ext cx="10515600" cy="5965090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（大衛的詩，交與伶長。）神啊，我哀歎的時候，求你聽我的聲音！求你保護我的性命，不受仇敵的驚恐！</a:t>
            </a:r>
          </a:p>
          <a:p>
            <a:pPr algn="l">
              <a:buFont typeface="+mj-lt"/>
              <a:buAutoNum type="arabicPeriod" startAt="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求你把我隱藏，使我脫離作惡之人的暗謀和作孽之人的擾亂。</a:t>
            </a:r>
          </a:p>
          <a:p>
            <a:pPr algn="l">
              <a:buFont typeface="+mj-lt"/>
              <a:buAutoNum type="arabicPeriod" startAt="3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他們磨舌如刀，發出苦毒的言語，好像比準了的箭，</a:t>
            </a:r>
          </a:p>
          <a:p>
            <a:pPr algn="l">
              <a:buFont typeface="+mj-lt"/>
              <a:buAutoNum type="arabicPeriod" startAt="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要在暗地射完全人；他們忽然射他，並不懼怕。</a:t>
            </a:r>
          </a:p>
          <a:p>
            <a:pPr algn="l">
              <a:buFont typeface="+mj-lt"/>
              <a:buAutoNum type="arabicPeriod" startAt="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他們彼此勉勵設下惡計；他們商量暗設網羅，說：誰能看見？</a:t>
            </a:r>
          </a:p>
          <a:p>
            <a:pPr algn="l">
              <a:buFont typeface="+mj-lt"/>
              <a:buAutoNum type="arabicPeriod" startAt="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他們圖謀奸惡，說：我們是極力圖謀的。他們各人的意念心思是深的。</a:t>
            </a:r>
          </a:p>
          <a:p>
            <a:pPr algn="l">
              <a:buFont typeface="+mj-lt"/>
              <a:buAutoNum type="arabicPeriod" startAt="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但神要射他們；他們忽然被箭射傷。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92844E9D-5A93-4407-B83B-ADC74271BE8A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64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01061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953AC-3B92-A3DD-4C59-EE62EA580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6A67D0-6125-271E-809B-FB075B6B5F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24829"/>
            <a:ext cx="10515600" cy="5965090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 startAt="8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他們必然絆跌，被自己的舌頭所害；凡看見他們的必都搖頭。</a:t>
            </a:r>
          </a:p>
          <a:p>
            <a:pPr algn="l">
              <a:buFont typeface="+mj-lt"/>
              <a:buAutoNum type="arabicPeriod" startAt="9"/>
            </a:pPr>
            <a:r>
              <a:rPr lang="zh-TW" altLang="en-US" sz="3200" b="0" i="0" dirty="0">
                <a:solidFill>
                  <a:srgbClr val="44447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眾人都要害怕，要傳揚神的工作，並且明白他的作為。</a:t>
            </a:r>
          </a:p>
          <a:p>
            <a:pPr algn="l">
              <a:buFont typeface="+mj-lt"/>
              <a:buAutoNum type="arabicPeriod" startAt="10"/>
            </a:pPr>
            <a:r>
              <a:rPr lang="zh-TW" altLang="en-US" sz="3200" b="0" i="0" dirty="0">
                <a:solidFill>
                  <a:srgbClr val="44447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義人必因耶和華歡喜，並要投靠他；凡心裡正直的人都要誇口。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802E2E43-FFBB-522A-6951-80C225D7EDC5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64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23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35623-30AB-D0AF-ED87-CB58070C5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9B8827-BD09-B032-1A53-AF04C8B043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9434"/>
            <a:ext cx="10515600" cy="59316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作者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大衛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分類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個人求告詩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信靠詩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背景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可能是掃羅追沙或押沙龍叛變時期          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主旨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面對言語的攻擊和暗設的網羅，求神保護並相信神必審判 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5941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C5F15A-1B60-A8F7-216B-F78D3C1563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483CCDA-302D-D344-E742-9B4323078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1~2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祈求脫離惡者之手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3~6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惡人舌劍、暗設計謀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7~10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上帝審判惡者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506A7F0A-417C-F89F-9CE7-C575868F781D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經文分段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8850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E30E4-9286-30B6-D60D-EDA4BCB68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8ABAFF6-A303-2215-7409-60099B9D82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24829"/>
            <a:ext cx="10515600" cy="5965090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 startAt="8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他們必然絆跌，被自己的舌頭所害；凡看見他們的必都搖頭。</a:t>
            </a:r>
          </a:p>
          <a:p>
            <a:pPr algn="l">
              <a:buFont typeface="+mj-lt"/>
              <a:buAutoNum type="arabicPeriod" startAt="9"/>
            </a:pP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眾人都要害怕，要傳揚神的工作，並且明白他的作為。</a:t>
            </a:r>
          </a:p>
          <a:p>
            <a:pPr algn="l">
              <a:buFont typeface="+mj-lt"/>
              <a:buAutoNum type="arabicPeriod" startAt="10"/>
            </a:pP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義人必因耶和華歡喜，並要投靠他；凡心裡正直的人都要誇口。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F987161-9C7C-D50E-6098-29BAA5B88F3D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64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2062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92A0A-8C1E-7107-647C-FD8A508E5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A341A0-F942-8181-7C84-C8F67855F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有沒有被暗箭傷過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或是自己就是發出暗箭的那個人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自由分享。</a:t>
            </a: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6185C5E7-30F4-986F-A087-38E638AA4B7F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分享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4116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D72CF-DCAE-3EE9-48CB-1DA865C398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960B59-7BD6-C9BE-EEF8-CF91A4C13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84775"/>
            <a:ext cx="10515600" cy="5753217"/>
          </a:xfrm>
        </p:spPr>
        <p:txBody>
          <a:bodyPr>
            <a:normAutofit/>
          </a:bodyPr>
          <a:lstStyle/>
          <a:p>
            <a:pPr algn="l">
              <a:buFont typeface="+mj-lt"/>
              <a:buAutoNum type="arabicPeriod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（大衛的詩歌，交與伶長。）神啊，錫安的人都等候讚美你；所許的願也要向你償還。</a:t>
            </a:r>
          </a:p>
          <a:p>
            <a:pPr algn="l">
              <a:buFont typeface="+mj-lt"/>
              <a:buAutoNum type="arabicPeriod" startAt="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聽禱告的主啊，凡有血氣的都要來就你。</a:t>
            </a:r>
          </a:p>
          <a:p>
            <a:pPr algn="l">
              <a:buFont typeface="+mj-lt"/>
              <a:buAutoNum type="arabicPeriod" startAt="3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罪孽勝了我；至於我們的過犯，你都要赦免。</a:t>
            </a:r>
          </a:p>
          <a:p>
            <a:pPr algn="l">
              <a:buFont typeface="+mj-lt"/>
              <a:buAutoNum type="arabicPeriod" startAt="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你所揀選、使他親近你、住在你院中的，這人便為有福！我們必因你居所、你聖殿的美福知足了。</a:t>
            </a:r>
          </a:p>
          <a:p>
            <a:pPr algn="l">
              <a:buFont typeface="+mj-lt"/>
              <a:buAutoNum type="arabicPeriod" startAt="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拯救我們的神啊，你必以威嚴秉公義應允我們；你本是一切地極和海上遠處的人所倚靠的。</a:t>
            </a:r>
          </a:p>
          <a:p>
            <a:pPr algn="l">
              <a:buFont typeface="+mj-lt"/>
              <a:buAutoNum type="arabicPeriod" startAt="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他既以大能束腰，就用力量安定諸山，</a:t>
            </a:r>
          </a:p>
          <a:p>
            <a:pPr algn="l">
              <a:buFont typeface="+mj-lt"/>
              <a:buAutoNum type="arabicPeriod" startAt="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使諸海的響聲和其中波浪的響聲，並萬民的喧嘩，都平靜了。</a:t>
            </a: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25F4E726-CACE-35B2-9F9B-A052BFBE75FD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65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1257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B6C7C-9080-9F73-68D4-C56B75830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906A79D-1DD9-FBE8-2E27-FF6F20638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90" y="769433"/>
            <a:ext cx="10515600" cy="5753217"/>
          </a:xfrm>
        </p:spPr>
        <p:txBody>
          <a:bodyPr>
            <a:normAutofit/>
          </a:bodyPr>
          <a:lstStyle/>
          <a:p>
            <a:pPr algn="l">
              <a:buFont typeface="+mj-lt"/>
              <a:buAutoNum type="arabicPeriod" startAt="8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住在地極的人因你的神蹟懼怕；你使日出日落之地都歡呼。</a:t>
            </a:r>
          </a:p>
          <a:p>
            <a:pPr algn="l">
              <a:buFont typeface="+mj-lt"/>
              <a:buAutoNum type="arabicPeriod" startAt="9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你眷顧地，降下透雨，使地大得肥美。神的河滿了水；你這樣澆灌了地，好為人預備五穀。</a:t>
            </a:r>
          </a:p>
          <a:p>
            <a:pPr algn="l">
              <a:buFont typeface="+mj-lt"/>
              <a:buAutoNum type="arabicPeriod" startAt="10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你澆透地的犁溝，潤平犁脊，降甘霖，使地軟和；其中發長的，蒙你賜福。</a:t>
            </a:r>
          </a:p>
          <a:p>
            <a:pPr algn="l">
              <a:buFont typeface="+mj-lt"/>
              <a:buAutoNum type="arabicPeriod" startAt="11"/>
            </a:pPr>
            <a:r>
              <a:rPr lang="zh-TW" altLang="en-US" sz="3200" b="0" i="0" dirty="0">
                <a:solidFill>
                  <a:srgbClr val="44447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你以恩典為年歲的冠冕；你的路徑都滴下脂油，</a:t>
            </a:r>
          </a:p>
          <a:p>
            <a:pPr algn="l">
              <a:buFont typeface="+mj-lt"/>
              <a:buAutoNum type="arabicPeriod" startAt="12"/>
            </a:pPr>
            <a:r>
              <a:rPr lang="zh-TW" altLang="en-US" sz="3200" b="0" i="0" dirty="0">
                <a:solidFill>
                  <a:srgbClr val="44447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滴在曠野的草場上。小山以歡樂束腰；</a:t>
            </a:r>
          </a:p>
          <a:p>
            <a:pPr algn="l">
              <a:buFont typeface="+mj-lt"/>
              <a:buAutoNum type="arabicPeriod" startAt="13"/>
            </a:pPr>
            <a:r>
              <a:rPr lang="zh-TW" altLang="en-US" sz="3200" b="0" i="0" dirty="0">
                <a:solidFill>
                  <a:srgbClr val="44447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草場以羊群為衣；谷中也長滿了五穀。這一切都歡呼歌唱。</a:t>
            </a:r>
          </a:p>
          <a:p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92D7EF44-D6C5-6E7A-756E-F2E404DA0114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65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1822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ABA37-D95B-0ADB-214F-E38793094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A5D13AA-214E-47DD-AC6A-E6BCC3ECA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9434"/>
            <a:ext cx="10515600" cy="59316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作者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大衛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分類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讚美感恩詩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背景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久旱不雨後，天降甘霖五穀豐收牛羊遍野全國歡欣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主旨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天降甘霖，大衛讚美感謝神 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9137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DC1119-D503-21FD-F092-EE6C6CDA0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5920416-EF8B-9B6E-8D76-1B52A2281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1~4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上帝的赦罪之恩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救贖主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5~8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上帝的能力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創造主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9~13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上帝的恩賜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賜福的主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D1DB25A4-3C61-D7FA-D40A-435F1453632A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經文分段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6667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A542057-5421-2BB8-B912-50849987A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9434"/>
            <a:ext cx="10515600" cy="59316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作者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大衛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分類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個人求告詩、君王詩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背景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在押沙龍叛變期間或之後回耶路撒冷的途中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撒下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15-18)</a:t>
            </a: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主旨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在患難中投靠在上帝的保護之下並對神的信靠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7840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C418F-B966-B007-063B-C6741066D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6D03FB9-FB88-DA26-4052-CCA86D5232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990" y="769433"/>
            <a:ext cx="10515600" cy="5753217"/>
          </a:xfrm>
        </p:spPr>
        <p:txBody>
          <a:bodyPr>
            <a:normAutofit/>
          </a:bodyPr>
          <a:lstStyle/>
          <a:p>
            <a:pPr algn="l">
              <a:buFont typeface="+mj-lt"/>
              <a:buAutoNum type="arabicPeriod" startAt="8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住在地極的人因你的神蹟懼怕；你使日出日落之地都歡呼。</a:t>
            </a:r>
          </a:p>
          <a:p>
            <a:pPr algn="l">
              <a:buFont typeface="+mj-lt"/>
              <a:buAutoNum type="arabicPeriod" startAt="9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你眷顧地，降下透雨，使地大得肥美。神的河滿了水；你這樣澆灌了地，好為人預備五穀。</a:t>
            </a:r>
          </a:p>
          <a:p>
            <a:pPr algn="l">
              <a:buFont typeface="+mj-lt"/>
              <a:buAutoNum type="arabicPeriod" startAt="10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你澆透地的犁溝，潤平犁脊，降甘霖，使地軟和；其中發長的，蒙你賜福。</a:t>
            </a:r>
          </a:p>
          <a:p>
            <a:pPr algn="l">
              <a:buFont typeface="+mj-lt"/>
              <a:buAutoNum type="arabicPeriod" startAt="11"/>
            </a:pP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你以恩典為年歲的冠冕；你的路徑都滴下脂油，</a:t>
            </a:r>
          </a:p>
          <a:p>
            <a:pPr algn="l">
              <a:buFont typeface="+mj-lt"/>
              <a:buAutoNum type="arabicPeriod" startAt="12"/>
            </a:pP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滴在曠野的草場上。小山以歡樂束腰；</a:t>
            </a:r>
          </a:p>
          <a:p>
            <a:pPr algn="l">
              <a:buFont typeface="+mj-lt"/>
              <a:buAutoNum type="arabicPeriod" startAt="13"/>
            </a:pP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草場以羊群為衣；谷中也長滿了五穀。這一切都歡呼歌唱。</a:t>
            </a:r>
          </a:p>
          <a:p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1C6ACE4A-ABC0-3D22-2AD3-8E874029D658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65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7503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DD9B9-370C-6E6B-3460-71E18BFA1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5E655AD-BDBE-EFFD-747B-F91F6B9D2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數算這一年來神在你生命中的恩典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自由分享。</a:t>
            </a: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6EE95D90-9B22-13D0-9E0E-BB3724BF03C3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分享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219809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CD61BC1-2600-E15C-ACC9-C47AB3E6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775"/>
            <a:ext cx="10515600" cy="559218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（一篇詩歌，交與伶長。）全地都當向神歡呼！</a:t>
            </a:r>
          </a:p>
          <a:p>
            <a:pPr algn="l">
              <a:buFont typeface="+mj-lt"/>
              <a:buAutoNum type="arabicPeriod" startAt="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歌頌他名的榮耀！用讚美的言語將他的榮耀發明！</a:t>
            </a:r>
          </a:p>
          <a:p>
            <a:pPr algn="l">
              <a:buFont typeface="+mj-lt"/>
              <a:buAutoNum type="arabicPeriod" startAt="3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當對神說：你的作為何等可畏！因你的大能，仇敵要投降你。</a:t>
            </a:r>
          </a:p>
          <a:p>
            <a:pPr algn="l">
              <a:buFont typeface="+mj-lt"/>
              <a:buAutoNum type="arabicPeriod" startAt="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全地要敬拜你，歌頌你，要歌頌你的名。（細拉）</a:t>
            </a:r>
          </a:p>
          <a:p>
            <a:pPr algn="l">
              <a:buFont typeface="+mj-lt"/>
              <a:buAutoNum type="arabicPeriod" startAt="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你們來看神所行的，他向世人所做之事是可畏的。</a:t>
            </a:r>
          </a:p>
          <a:p>
            <a:pPr algn="l">
              <a:buFont typeface="+mj-lt"/>
              <a:buAutoNum type="arabicPeriod" startAt="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他將海變成乾地，眾民步行過河；我們在那裡因他歡喜。</a:t>
            </a:r>
          </a:p>
          <a:p>
            <a:pPr algn="l">
              <a:buFont typeface="+mj-lt"/>
              <a:buAutoNum type="arabicPeriod" startAt="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他用權能治理萬民，直到永遠。他的眼睛鑒察列邦；悖逆的人不可自高。（細拉）</a:t>
            </a:r>
          </a:p>
          <a:p>
            <a:pPr marL="0" indent="0" algn="l">
              <a:buNone/>
            </a:pPr>
            <a:endParaRPr lang="zh-TW" altLang="en-US" sz="3200" b="0" i="0" dirty="0">
              <a:solidFill>
                <a:srgbClr val="000050"/>
              </a:solidFill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6606F66-CBC9-5471-1197-7162671067BB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66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51276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941CB6-357B-71A6-BA53-47CF65468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363986-7A41-5C9A-0CA5-1BE950C60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775"/>
            <a:ext cx="10515600" cy="559218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 startAt="8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萬民哪，你們當稱頌我們的神，使人得聽讚美他的聲音。</a:t>
            </a:r>
          </a:p>
          <a:p>
            <a:pPr algn="l">
              <a:buFont typeface="+mj-lt"/>
              <a:buAutoNum type="arabicPeriod" startAt="9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他使我們的性命存活，也不叫我們的腳搖動。</a:t>
            </a:r>
          </a:p>
          <a:p>
            <a:pPr algn="l">
              <a:buFont typeface="+mj-lt"/>
              <a:buAutoNum type="arabicPeriod" startAt="10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神啊，你曾試驗我們，熬煉我們，如熬煉銀子一樣。</a:t>
            </a:r>
          </a:p>
          <a:p>
            <a:pPr algn="l">
              <a:buFont typeface="+mj-lt"/>
              <a:buAutoNum type="arabicPeriod" startAt="11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你使我們進入網羅，把重擔放在我們的身上。</a:t>
            </a:r>
          </a:p>
          <a:p>
            <a:pPr algn="l">
              <a:buFont typeface="+mj-lt"/>
              <a:buAutoNum type="arabicPeriod" startAt="1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你使人坐車軋我們的頭；我們經過水火，你卻使我們到豐富之地。</a:t>
            </a:r>
          </a:p>
          <a:p>
            <a:pPr algn="l">
              <a:buFont typeface="+mj-lt"/>
              <a:buAutoNum type="arabicPeriod" startAt="13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我要用燔祭進你的殿，向你還我的願，</a:t>
            </a:r>
          </a:p>
          <a:p>
            <a:pPr algn="l">
              <a:buFont typeface="+mj-lt"/>
              <a:buAutoNum type="arabicPeriod" startAt="1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就是在急難時我嘴唇所發的、口中所許的。</a:t>
            </a:r>
          </a:p>
          <a:p>
            <a:pPr algn="l">
              <a:buFont typeface="+mj-lt"/>
              <a:buAutoNum type="arabicPeriod" startAt="1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我要把肥牛作燔祭，將公羊的香祭獻給你，又把公牛和山羊獻上。（細拉）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E58FA9EB-1A58-F872-9B88-DF65A52E477F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66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8092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A2FEE8-8F42-99C7-AF38-4049E5273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A9899B-5877-3D62-57B3-CE20258445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775"/>
            <a:ext cx="10515600" cy="559218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 startAt="1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凡敬畏神的人，你們都來聽！我要述說他為我所行的事。</a:t>
            </a:r>
          </a:p>
          <a:p>
            <a:pPr algn="l">
              <a:buFont typeface="+mj-lt"/>
              <a:buAutoNum type="arabicPeriod" startAt="1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我曾用口求告他；我的舌頭也稱他為高。</a:t>
            </a:r>
          </a:p>
          <a:p>
            <a:pPr algn="l">
              <a:buFont typeface="+mj-lt"/>
              <a:buAutoNum type="arabicPeriod" startAt="18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我若心裡注重罪孽，主必不聽。</a:t>
            </a:r>
          </a:p>
          <a:p>
            <a:pPr algn="l">
              <a:buFont typeface="+mj-lt"/>
              <a:buAutoNum type="arabicPeriod" startAt="19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但神實在聽見了；他側耳聽了我禱告的聲音。</a:t>
            </a:r>
          </a:p>
          <a:p>
            <a:pPr algn="l">
              <a:buFont typeface="+mj-lt"/>
              <a:buAutoNum type="arabicPeriod" startAt="20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神是應當稱頌的！他並沒有推卻我的禱告，也沒有叫他的慈愛離開我。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4647E8D2-81DF-8160-56C0-D68C8E1D8183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66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25900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E09EB-F104-49FA-9228-52260D7B88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5A0640B-BB2B-A2D5-1090-28D7EC9CB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9434"/>
            <a:ext cx="10515600" cy="59316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作者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可能是大衛、約沙法或希西家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分類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感恩讚美詩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背景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推測是希西家為紀念國家脫離亞述帝國的威脅所作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主旨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呼籲全地向神歡呼，並見證神垂聽禱告、帶領以色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列人經歷水火的作為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4054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CE1E2-1D77-8B5A-D54B-AF59818C32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4E61D5-4043-2726-3390-F8824BD9C9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1~4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全地向神歡呼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5~7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觀看神的大能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8~15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當獻上讚美和祭物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16~20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神垂聽禱告</a:t>
            </a: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5F23C709-C0C4-3D60-3C8D-FBCB4D8B7DF6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經文分段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5922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D7B6C-2192-1436-C725-F51B8F8B5B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67ED68F-63DF-E825-FEFD-36C482540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84775"/>
            <a:ext cx="10515600" cy="559218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/>
            </a:pPr>
            <a:r>
              <a:rPr lang="zh-TW" altLang="en-US" sz="3200" b="0" i="0" dirty="0">
                <a:solidFill>
                  <a:srgbClr val="44447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（一篇詩歌，交與伶長。）</a:t>
            </a: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全地都當向神歡呼！</a:t>
            </a:r>
          </a:p>
          <a:p>
            <a:pPr algn="l">
              <a:buFont typeface="+mj-lt"/>
              <a:buAutoNum type="arabicPeriod" startAt="2"/>
            </a:pP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歌頌他名的榮耀！用讚美的言語將他的榮耀發明！</a:t>
            </a:r>
          </a:p>
          <a:p>
            <a:pPr algn="l">
              <a:buFont typeface="+mj-lt"/>
              <a:buAutoNum type="arabicPeriod" startAt="3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當對神說：你的作為何等可畏！因你的大能，仇敵要投降你。</a:t>
            </a:r>
          </a:p>
          <a:p>
            <a:pPr algn="l">
              <a:buFont typeface="+mj-lt"/>
              <a:buAutoNum type="arabicPeriod" startAt="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全地要敬拜你，歌頌你，要歌頌你的名。（細拉）</a:t>
            </a:r>
          </a:p>
          <a:p>
            <a:pPr algn="l">
              <a:buFont typeface="+mj-lt"/>
              <a:buAutoNum type="arabicPeriod" startAt="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你們來看神所行的，他向世人所做之事是可畏的。</a:t>
            </a:r>
          </a:p>
          <a:p>
            <a:pPr algn="l">
              <a:buFont typeface="+mj-lt"/>
              <a:buAutoNum type="arabicPeriod" startAt="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他將海變成乾地，眾民步行過河；我們在那裡因他歡喜。</a:t>
            </a:r>
          </a:p>
          <a:p>
            <a:pPr algn="l">
              <a:buFont typeface="+mj-lt"/>
              <a:buAutoNum type="arabicPeriod" startAt="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他用權能治理萬民，直到永遠。他的眼睛鑒察列邦；悖逆的人不可自高。（細拉）</a:t>
            </a:r>
          </a:p>
          <a:p>
            <a:pPr marL="0" indent="0" algn="l">
              <a:buNone/>
            </a:pPr>
            <a:endParaRPr lang="zh-TW" altLang="en-US" sz="3200" b="0" i="0" dirty="0">
              <a:solidFill>
                <a:srgbClr val="000050"/>
              </a:solidFill>
              <a:effectLst/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407326A2-5999-3D90-D115-1F1896A381FE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66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408802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CFF1CB-1512-CA7D-83A5-6C4DC1DFA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53B72D8-8B12-FAB6-4257-CF506D2A01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1011"/>
            <a:ext cx="10515600" cy="40300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自由分享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DB06B3ED-767E-9407-598D-A2697D165D1A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分享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94406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B6AC589-BDB2-FAFE-3BB4-1B82D6EF2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88922"/>
            <a:ext cx="10515600" cy="435133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（一篇詩歌，交與伶長。用絲弦的樂器。）願神憐憫我們，賜福與我們，用臉光照我們，（細拉）</a:t>
            </a:r>
          </a:p>
          <a:p>
            <a:pPr algn="l">
              <a:buFont typeface="+mj-lt"/>
              <a:buAutoNum type="arabicPeriod" startAt="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好叫世界得知你的道路，萬國得知你的救恩。</a:t>
            </a:r>
          </a:p>
          <a:p>
            <a:pPr algn="l">
              <a:buFont typeface="+mj-lt"/>
              <a:buAutoNum type="arabicPeriod" startAt="3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神啊，願列邦稱讚你！願萬民都稱讚你！</a:t>
            </a:r>
          </a:p>
          <a:p>
            <a:pPr algn="l">
              <a:buFont typeface="+mj-lt"/>
              <a:buAutoNum type="arabicPeriod" startAt="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願萬國都快樂歡呼；因為你必按公正審判萬民，引導世上的萬國。（細拉）</a:t>
            </a:r>
          </a:p>
          <a:p>
            <a:pPr algn="l">
              <a:buFont typeface="+mj-lt"/>
              <a:buAutoNum type="arabicPeriod" startAt="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神啊，願列邦稱讚你！願萬民都稱讚你！</a:t>
            </a:r>
          </a:p>
          <a:p>
            <a:pPr algn="l">
              <a:buFont typeface="+mj-lt"/>
              <a:buAutoNum type="arabicPeriod" startAt="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地已經出了土產；神─就是我們的神要賜福與我們。</a:t>
            </a:r>
          </a:p>
          <a:p>
            <a:pPr algn="l">
              <a:buFont typeface="+mj-lt"/>
              <a:buAutoNum type="arabicPeriod" startAt="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神要賜福與我們；地的四極都要敬畏他！</a:t>
            </a:r>
          </a:p>
          <a:p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B387921B-4810-EC52-A11E-23F32D5FEC4D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67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892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D877F-C193-7A26-B94C-066F6210F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283B551-640A-E947-4277-CF4B22173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1~5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大衛的呼求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6~8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王要永立在主前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55276DCA-4867-05C8-C653-71BC718A4606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經文分段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87865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593F4-6862-99C3-ED1E-F3BDC61B8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EEE9C2F-C1EB-AB02-EE47-8667E40D7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9434"/>
            <a:ext cx="10515600" cy="5931636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作者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不詳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分類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集體感恩詩、祈禱詩、普世宣教詩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背景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在收割節或住棚節慶豐收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主旨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百姓在豐收之後向神獻上感恩，也向世人宣教，使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萬國萬民因此可以認識讚美祂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1073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1A184-7CDF-FBDC-007E-D27F87285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DBDBE0B-345D-179D-234A-863BCBFB6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1~3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萬民蒙福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4~5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列邦的頌讚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6~7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豐饒的賜福</a:t>
            </a: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D2F500CF-047F-9901-6DD6-B7BEE1B60A74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經文分段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1889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79A68-4F19-3C62-0E1E-76F3731487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31B16A7-A8A8-B9D7-BFDE-36CB966E1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88922"/>
            <a:ext cx="10515600" cy="435133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（一篇詩歌，交與伶長。用絲弦的樂器。）願神憐憫我們，賜福與我們，用臉光照我們，（細拉）</a:t>
            </a:r>
          </a:p>
          <a:p>
            <a:pPr algn="l">
              <a:buFont typeface="+mj-lt"/>
              <a:buAutoNum type="arabicPeriod" startAt="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好叫世界得知你的道路，萬國得知你的救恩。</a:t>
            </a:r>
          </a:p>
          <a:p>
            <a:pPr algn="l">
              <a:buFont typeface="+mj-lt"/>
              <a:buAutoNum type="arabicPeriod" startAt="3"/>
            </a:pP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神啊，願列邦稱讚你！願萬民都稱讚你！</a:t>
            </a:r>
          </a:p>
          <a:p>
            <a:pPr algn="l">
              <a:buFont typeface="+mj-lt"/>
              <a:buAutoNum type="arabicPeriod" startAt="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願萬國都快樂歡呼；因為你必按公正審判萬民，引導世上的萬國。（細拉）</a:t>
            </a:r>
          </a:p>
          <a:p>
            <a:pPr algn="l">
              <a:buFont typeface="+mj-lt"/>
              <a:buAutoNum type="arabicPeriod" startAt="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神啊，願列邦稱讚你！願萬民都稱讚你！</a:t>
            </a:r>
          </a:p>
          <a:p>
            <a:pPr algn="l">
              <a:buFont typeface="+mj-lt"/>
              <a:buAutoNum type="arabicPeriod" startAt="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地已經出了土產；神─就是我們的神要賜福與我們。</a:t>
            </a:r>
          </a:p>
          <a:p>
            <a:pPr algn="l">
              <a:buFont typeface="+mj-lt"/>
              <a:buAutoNum type="arabicPeriod" startAt="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神要賜福與我們；地的四極都要敬畏他！</a:t>
            </a:r>
          </a:p>
          <a:p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16848293-A0F5-BB96-89B4-1422AB7B3E2F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67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58013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99DA9-E28A-ACC9-8AE7-901F2AF72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1F1F0F-CE52-DC1D-7489-A6D865AB8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1011"/>
            <a:ext cx="10515600" cy="40300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自由分享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EB32DB4F-5E69-96A2-92B4-42A38476781E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分享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7350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3CD432F-BAAC-4B48-5046-FD28EABE50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356" y="755108"/>
            <a:ext cx="10515600" cy="435133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（大衛的詩歌，交與伶長。）願神興起，使他的仇敵四散，叫那恨他的人從他面前逃跑。</a:t>
            </a:r>
          </a:p>
          <a:p>
            <a:pPr algn="l">
              <a:buFont typeface="+mj-lt"/>
              <a:buAutoNum type="arabicPeriod" startAt="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他們被驅逐，如煙被風吹散；惡人見神之面而消滅，如蠟被火鎔化。</a:t>
            </a:r>
          </a:p>
          <a:p>
            <a:pPr algn="l">
              <a:buFont typeface="+mj-lt"/>
              <a:buAutoNum type="arabicPeriod" startAt="3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惟有義人必然歡喜，在神面前高興快樂。</a:t>
            </a:r>
          </a:p>
          <a:p>
            <a:pPr algn="l">
              <a:buFont typeface="+mj-lt"/>
              <a:buAutoNum type="arabicPeriod" startAt="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你們當向神唱詩，歌頌他的名；為那坐車行過曠野的修平大路。他的名是耶和華，要在他面前歡樂！</a:t>
            </a:r>
          </a:p>
          <a:p>
            <a:pPr algn="l">
              <a:buFont typeface="+mj-lt"/>
              <a:buAutoNum type="arabicPeriod" startAt="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神在他的聖所作孤兒的父，作寡婦的伸冤者。</a:t>
            </a:r>
          </a:p>
          <a:p>
            <a:pPr algn="l">
              <a:buFont typeface="+mj-lt"/>
              <a:buAutoNum type="arabicPeriod" startAt="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神叫孤獨的有家，使被囚的出來享福；惟有悖逆的住在乾燥之地。</a:t>
            </a:r>
          </a:p>
          <a:p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0F3C5586-A273-9C7E-5987-402E85665A84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68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88391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F8F29-D2D6-A7FF-FCE3-A0865A463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7EF2D9-B994-34AB-7CF0-4F3766B76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633" y="844318"/>
            <a:ext cx="10954215" cy="435133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 startAt="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神啊，你曾在你百姓前頭出來，在曠野行走。（細拉）</a:t>
            </a:r>
          </a:p>
          <a:p>
            <a:pPr algn="l">
              <a:buFont typeface="+mj-lt"/>
              <a:buAutoNum type="arabicPeriod" startAt="8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那時，地見神的面而震動，天也落雨；西乃山見以色列神的面也震動。</a:t>
            </a:r>
          </a:p>
          <a:p>
            <a:pPr algn="l">
              <a:buFont typeface="+mj-lt"/>
              <a:buAutoNum type="arabicPeriod" startAt="9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神啊，你降下大雨；你產業以色列疲乏的時候，你使他堅固。</a:t>
            </a:r>
          </a:p>
          <a:p>
            <a:pPr algn="l">
              <a:buFont typeface="+mj-lt"/>
              <a:buAutoNum type="arabicPeriod" startAt="10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你的會眾住在其中；神啊，你的恩惠是為困苦人預備的。</a:t>
            </a:r>
          </a:p>
          <a:p>
            <a:pPr algn="l">
              <a:buFont typeface="+mj-lt"/>
              <a:buAutoNum type="arabicPeriod" startAt="11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主發命令，傳好信息的婦女成了大群。</a:t>
            </a:r>
          </a:p>
          <a:p>
            <a:pPr algn="l">
              <a:buFont typeface="+mj-lt"/>
              <a:buAutoNum type="arabicPeriod" startAt="1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統兵的君王逃跑了，逃跑了；在家等候的婦女分受所奪的。</a:t>
            </a:r>
          </a:p>
          <a:p>
            <a:pPr algn="l">
              <a:buFont typeface="+mj-lt"/>
              <a:buAutoNum type="arabicPeriod" startAt="13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你們安臥在羊圈的時候，好像鴿子的翅膀鍍白銀，翎毛鍍黃金一般。</a:t>
            </a:r>
          </a:p>
          <a:p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E2AA6E5-1B02-976B-6BD8-FEB235E42678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68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3431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0E4F4-0975-0EA6-4A2C-CBD5CC6E7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C84E7A5-E151-D904-E79D-06E19645A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633" y="844318"/>
            <a:ext cx="10954215" cy="435133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 startAt="1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全能者在境內趕散列王的時候，勢如飄雪在撒們。</a:t>
            </a:r>
          </a:p>
          <a:p>
            <a:pPr algn="l">
              <a:buFont typeface="+mj-lt"/>
              <a:buAutoNum type="arabicPeriod" startAt="1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巴珊山是神的山；巴珊山是多峯多嶺的山。</a:t>
            </a:r>
          </a:p>
          <a:p>
            <a:pPr algn="l">
              <a:buFont typeface="+mj-lt"/>
              <a:buAutoNum type="arabicPeriod" startAt="1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你們多峯多嶺的山哪，為何斜看神所願居住的山？耶和華必住這山，直到永遠！</a:t>
            </a:r>
          </a:p>
          <a:p>
            <a:pPr algn="l">
              <a:buFont typeface="+mj-lt"/>
              <a:buAutoNum type="arabicPeriod" startAt="1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神的車輦累萬盈千；主在其中，好像在西乃聖山一樣。</a:t>
            </a:r>
          </a:p>
          <a:p>
            <a:pPr algn="l">
              <a:buFont typeface="+mj-lt"/>
              <a:buAutoNum type="arabicPeriod" startAt="18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你已經升上高天，擄掠仇敵；你在人間，就是在悖逆的人間，受了供獻，叫耶和華神可以與他們同住。</a:t>
            </a:r>
          </a:p>
          <a:p>
            <a:pPr algn="l">
              <a:buFont typeface="+mj-lt"/>
              <a:buAutoNum type="arabicPeriod" startAt="19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天天背負我們重擔的主，就是拯救我們的神，是應當稱頌的！（細拉）</a:t>
            </a:r>
          </a:p>
          <a:p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37F6FF46-EEC8-8238-73AC-36B92D6F2AE7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68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9767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EC168-2157-EA39-C7F7-E99A04EBF1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BD929C5-4C52-4654-C04C-18E21EC68C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633" y="844318"/>
            <a:ext cx="10954215" cy="435133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 startAt="20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神是為我們施行諸般救恩的神；人能脫離死亡是在乎主耶和華。</a:t>
            </a:r>
          </a:p>
          <a:p>
            <a:pPr algn="l">
              <a:buFont typeface="+mj-lt"/>
              <a:buAutoNum type="arabicPeriod" startAt="21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但神要打破他仇敵的頭，就是那常犯罪之人的髮頂。</a:t>
            </a:r>
          </a:p>
          <a:p>
            <a:pPr algn="l">
              <a:buFont typeface="+mj-lt"/>
              <a:buAutoNum type="arabicPeriod" startAt="2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主說：我要使眾民從巴珊而歸，使他們從深海而回，</a:t>
            </a:r>
          </a:p>
          <a:p>
            <a:pPr algn="l">
              <a:buFont typeface="+mj-lt"/>
              <a:buAutoNum type="arabicPeriod" startAt="23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使你打碎仇敵，你的腳踹在血中，使你狗的舌頭從其中得分。</a:t>
            </a:r>
          </a:p>
          <a:p>
            <a:pPr algn="l">
              <a:buFont typeface="+mj-lt"/>
              <a:buAutoNum type="arabicPeriod" startAt="2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神啊，你是我的神，我的王；人已經看見你行走，進入聖所。</a:t>
            </a:r>
          </a:p>
          <a:p>
            <a:pPr algn="l">
              <a:buFont typeface="+mj-lt"/>
              <a:buAutoNum type="arabicPeriod" startAt="2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歌唱的行在前，作樂的隨在後，都在擊鼓的童女中間。</a:t>
            </a:r>
          </a:p>
          <a:p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8B4B0CA7-B50A-79CC-A9D6-2CF7B3BD6CD9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68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3252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680B02-E8AE-A983-1C1E-D12AC8EA9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B37619-316B-2D5F-7660-7BA98B15D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633" y="844318"/>
            <a:ext cx="10954215" cy="435133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 startAt="2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從以色列源頭而來的，當在各會中稱頌主神！</a:t>
            </a:r>
          </a:p>
          <a:p>
            <a:pPr algn="l">
              <a:buFont typeface="+mj-lt"/>
              <a:buAutoNum type="arabicPeriod" startAt="2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在那裡，有統管他們的小便雅憫，有猶大的首領和他們的群眾，有西布倫的首領，有拿弗他利的首領。</a:t>
            </a:r>
          </a:p>
          <a:p>
            <a:pPr algn="l">
              <a:buFont typeface="+mj-lt"/>
              <a:buAutoNum type="arabicPeriod" startAt="28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以色列的能力是神所賜的；神啊，求你堅固你為我們所成全的事！</a:t>
            </a:r>
          </a:p>
          <a:p>
            <a:pPr algn="l">
              <a:buFont typeface="+mj-lt"/>
              <a:buAutoNum type="arabicPeriod" startAt="29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因你耶路撒冷的殿，列王必帶貢物獻給你。</a:t>
            </a:r>
          </a:p>
          <a:p>
            <a:pPr algn="l">
              <a:buFont typeface="+mj-lt"/>
              <a:buAutoNum type="arabicPeriod" startAt="30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求你叱喝蘆葦中的野獸和群公牛，並列邦中的牛犢。把銀塊踹在腳下；神已經趕散好爭戰的列邦。</a:t>
            </a:r>
          </a:p>
          <a:p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ACEF025A-E820-D089-12F2-8F53FEBCA460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68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37743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14CB6-A7ED-C768-C8DB-C00F7D6EC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28404C-DF44-1461-05B8-B3F6BD89E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633" y="844318"/>
            <a:ext cx="10954215" cy="435133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 startAt="31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埃及的公侯要出來朝見神；古實人要急忙舉手禱告。</a:t>
            </a:r>
          </a:p>
          <a:p>
            <a:pPr algn="l">
              <a:buFont typeface="+mj-lt"/>
              <a:buAutoNum type="arabicPeriod" startAt="3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世上的列國啊，你們要向神歌唱；願你們歌頌主！</a:t>
            </a:r>
          </a:p>
          <a:p>
            <a:pPr algn="l">
              <a:buFont typeface="+mj-lt"/>
              <a:buAutoNum type="arabicPeriod" startAt="33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歌頌那自古駕行在諸天以上的主！他發出聲音，是極大的聲音。</a:t>
            </a:r>
          </a:p>
          <a:p>
            <a:pPr algn="l">
              <a:buFont typeface="+mj-lt"/>
              <a:buAutoNum type="arabicPeriod" startAt="3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你們要將能力歸給神。他的威榮在以色列之上；他的能力是在穹蒼。</a:t>
            </a:r>
          </a:p>
          <a:p>
            <a:pPr algn="l">
              <a:buFont typeface="+mj-lt"/>
              <a:buAutoNum type="arabicPeriod" startAt="3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神啊，你從聖所顯為可畏；以色列的神是那將力量權能賜給他百姓的。神是應當稱頌的！</a:t>
            </a:r>
          </a:p>
          <a:p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5FD080AE-5CAE-F5BB-0A3D-E38ECB043322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68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675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E818D0-A737-D5DA-071F-AC27B1E323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6F84BA5-6447-BF37-D06C-3C6BD9ED5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9434"/>
            <a:ext cx="10515600" cy="8697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細拉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音樂術語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0E7B0298-E1CE-AC7C-8D9A-4A7F732310F3}"/>
              </a:ext>
            </a:extLst>
          </p:cNvPr>
          <p:cNvSpPr txBox="1"/>
          <p:nvPr/>
        </p:nvSpPr>
        <p:spPr>
          <a:xfrm>
            <a:off x="959005" y="1973766"/>
            <a:ext cx="1037063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休止符、分段、曲終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語氣地轉換，加強聲調、轉調之處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暫停反思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停下來省思上帝的話語</a:t>
            </a:r>
          </a:p>
        </p:txBody>
      </p:sp>
    </p:spTree>
    <p:extLst>
      <p:ext uri="{BB962C8B-B14F-4D97-AF65-F5344CB8AC3E}">
        <p14:creationId xmlns:p14="http://schemas.microsoft.com/office/powerpoint/2010/main" val="120435105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6996F-F670-4248-D936-DFD4842E4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677EFA8-C4D0-CEB5-60D0-0584B8CED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0789"/>
            <a:ext cx="10515600" cy="6400281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作者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大衛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分類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凱旋讚美詩、彌賽亞詩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背景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大衛將上帝的約櫃從迦特人俄別以東的家迎回耶路撒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冷時寫的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撒下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6:2~18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大衛為紀念打敗亞門人時寫的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撒上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10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、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11 )</a:t>
            </a: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主旨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: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為了稱謝神帶領以色列人出埃及進迦南，在危機中</a:t>
            </a:r>
            <a:b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         救拔他們出來和仰望天國的最後勝利。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1662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A82779-2798-DCB8-CB26-3C5BB2868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509EB0A-D7F8-53CD-F7D8-CA4D2B074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1~6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神的全能與慈愛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7~23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回顧神的大能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24~27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聖所的敬拜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28~35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未來的榮耀國度</a:t>
            </a: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15474AD1-1A86-58DA-DAA6-48D170FBA8B1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經文分段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30791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19A82662-2C53-1D0E-AAC6-CFA09DE475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6436398"/>
              </p:ext>
            </p:extLst>
          </p:nvPr>
        </p:nvGraphicFramePr>
        <p:xfrm>
          <a:off x="691815" y="415685"/>
          <a:ext cx="11231480" cy="6038884"/>
        </p:xfrm>
        <a:graphic>
          <a:graphicData uri="http://schemas.openxmlformats.org/drawingml/2006/table">
            <a:tbl>
              <a:tblPr/>
              <a:tblGrid>
                <a:gridCol w="2970276">
                  <a:extLst>
                    <a:ext uri="{9D8B030D-6E8A-4147-A177-3AD203B41FA5}">
                      <a16:colId xmlns:a16="http://schemas.microsoft.com/office/drawing/2014/main" val="3123911219"/>
                    </a:ext>
                  </a:extLst>
                </a:gridCol>
                <a:gridCol w="4517377">
                  <a:extLst>
                    <a:ext uri="{9D8B030D-6E8A-4147-A177-3AD203B41FA5}">
                      <a16:colId xmlns:a16="http://schemas.microsoft.com/office/drawing/2014/main" val="3139764411"/>
                    </a:ext>
                  </a:extLst>
                </a:gridCol>
                <a:gridCol w="3743827">
                  <a:extLst>
                    <a:ext uri="{9D8B030D-6E8A-4147-A177-3AD203B41FA5}">
                      <a16:colId xmlns:a16="http://schemas.microsoft.com/office/drawing/2014/main" val="785341029"/>
                    </a:ext>
                  </a:extLst>
                </a:gridCol>
              </a:tblGrid>
              <a:tr h="63119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比較項目</a:t>
                      </a:r>
                      <a:endParaRPr lang="zh-TW" altLang="en-US" sz="2400">
                        <a:solidFill>
                          <a:srgbClr val="1F1F1F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西乃山 </a:t>
                      </a:r>
                      <a:r>
                        <a:rPr lang="en-US" altLang="zh-TW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Mount Sinai)</a:t>
                      </a:r>
                      <a:endParaRPr lang="en-US" sz="2400">
                        <a:solidFill>
                          <a:srgbClr val="1F1F1F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錫安山 </a:t>
                      </a:r>
                      <a:r>
                        <a:rPr lang="en-US" altLang="zh-TW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Mount Zion)</a:t>
                      </a:r>
                      <a:endParaRPr lang="en-US" sz="2400">
                        <a:solidFill>
                          <a:srgbClr val="1F1F1F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896580"/>
                  </a:ext>
                </a:extLst>
              </a:tr>
              <a:tr h="1552386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地理位置</a:t>
                      </a:r>
                      <a:endParaRPr lang="zh-TW" altLang="en-US" sz="2400">
                        <a:solidFill>
                          <a:srgbClr val="1F1F1F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 dirty="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位於埃及的西乃半島</a:t>
                      </a:r>
                      <a:br>
                        <a:rPr lang="en-US" altLang="zh-TW" sz="2400" dirty="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zh-TW" altLang="en-US" sz="2400" dirty="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（確切位置考古學界有爭議，傳統上指聖凱瑟琳修道院旁的</a:t>
                      </a:r>
                      <a:r>
                        <a:rPr lang="en-US" altLang="zh-TW" sz="2400" dirty="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Jebel Musa</a:t>
                      </a:r>
                      <a:r>
                        <a:rPr lang="zh-TW" altLang="en-US" sz="2400" dirty="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）。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 dirty="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位於以色列耶路撒冷舊城城牆外西南側</a:t>
                      </a:r>
                      <a:br>
                        <a:rPr lang="en-US" altLang="zh-TW" sz="2400" dirty="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zh-TW" altLang="en-US" sz="2400" dirty="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（屬耶路撒冷的一部分）。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287070"/>
                  </a:ext>
                </a:extLst>
              </a:tr>
              <a:tr h="2012984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主要歷史背景</a:t>
                      </a:r>
                      <a:endParaRPr lang="zh-TW" altLang="en-US" sz="2400">
                        <a:solidFill>
                          <a:srgbClr val="1F1F1F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摩西帶領以色列人出埃及後抵達此處，神在此顯現並頒布律法（十誡）。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原為耶布斯人的堡壘，大衛王攻佔後將之建為「大衛城」並迎入約櫃；後泛指聖殿山及整個耶路撒冷。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916285"/>
                  </a:ext>
                </a:extLst>
              </a:tr>
              <a:tr h="631190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聖經中的核心象徵</a:t>
                      </a:r>
                      <a:endParaRPr lang="zh-TW" altLang="en-US" sz="2400">
                        <a:solidFill>
                          <a:srgbClr val="1F1F1F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律法、立約、敬畏、威嚴</a:t>
                      </a:r>
                      <a:r>
                        <a:rPr lang="zh-TW" altLang="en-US" sz="240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。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恩典、同在、救贖、榮耀</a:t>
                      </a:r>
                      <a:r>
                        <a:rPr lang="zh-TW" altLang="en-US" sz="240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。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1629185"/>
                  </a:ext>
                </a:extLst>
              </a:tr>
              <a:tr h="1091787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 b="1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代表的屬靈意義</a:t>
                      </a:r>
                      <a:endParaRPr lang="zh-TW" altLang="en-US" sz="2400">
                        <a:solidFill>
                          <a:srgbClr val="1F1F1F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神與人立舊約的起點，強調神的聖潔與人的責任。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zh-TW" altLang="en-US" sz="2400" dirty="0">
                          <a:solidFill>
                            <a:srgbClr val="1F1F1F"/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神永恆居所的象徵，預表新約的教會與天上的耶路撒冷。</a:t>
                      </a:r>
                    </a:p>
                  </a:txBody>
                  <a:tcPr marL="76200" marR="76200" marT="50800" marB="50800" anchor="ctr">
                    <a:lnL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4C7C5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0147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598928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C4349-E79A-76A9-E930-617C457AD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F164BF0-9F13-76A1-A560-633973F136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633" y="844318"/>
            <a:ext cx="10954215" cy="4351338"/>
          </a:xfrm>
        </p:spPr>
        <p:txBody>
          <a:bodyPr>
            <a:noAutofit/>
          </a:bodyPr>
          <a:lstStyle/>
          <a:p>
            <a:pPr algn="l">
              <a:buFont typeface="+mj-lt"/>
              <a:buAutoNum type="arabicPeriod" startAt="1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全能者在境內趕散列王的時候，勢如飄雪在撒們。</a:t>
            </a:r>
          </a:p>
          <a:p>
            <a:pPr algn="l">
              <a:buFont typeface="+mj-lt"/>
              <a:buAutoNum type="arabicPeriod" startAt="15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巴珊山是神的山；巴珊山是多峯多嶺的山。</a:t>
            </a:r>
          </a:p>
          <a:p>
            <a:pPr algn="l">
              <a:buFont typeface="+mj-lt"/>
              <a:buAutoNum type="arabicPeriod" startAt="16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你們多峯多嶺的山哪，為何斜看神所願居住的山？耶和華必住這山，直到永遠！</a:t>
            </a:r>
          </a:p>
          <a:p>
            <a:pPr algn="l">
              <a:buFont typeface="+mj-lt"/>
              <a:buAutoNum type="arabicPeriod" startAt="1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神的車輦累萬盈千；主在其中，好像在西乃聖山一樣。</a:t>
            </a:r>
          </a:p>
          <a:p>
            <a:pPr algn="l">
              <a:buFont typeface="+mj-lt"/>
              <a:buAutoNum type="arabicPeriod" startAt="18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你已經升上高天，擄掠仇敵；你在人間，就是在悖逆的人間，受了供獻，叫耶和華神可以與他們同住。</a:t>
            </a:r>
          </a:p>
          <a:p>
            <a:pPr algn="l">
              <a:buFont typeface="+mj-lt"/>
              <a:buAutoNum type="arabicPeriod" startAt="19"/>
            </a:pPr>
            <a:r>
              <a:rPr lang="zh-TW" altLang="en-US" sz="32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天天背負我們重擔的主，就是拯救我們的神，是應當稱頌的！</a:t>
            </a: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（細拉）</a:t>
            </a:r>
          </a:p>
          <a:p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708E13C5-3606-D844-4683-E0A4E8522550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68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9065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91423-697C-1FF0-C70D-DEADF3A44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A26E84B-9C6A-6009-97AF-6A908BF807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1011"/>
            <a:ext cx="10515600" cy="403005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自由分享</a:t>
            </a: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9E485F52-F020-1432-CE67-09DA58AE6033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分享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578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08C65-94E8-B76E-4557-3C26A17C40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072F6F3-1CDD-F61D-7F86-40F9E2479B92}"/>
              </a:ext>
            </a:extLst>
          </p:cNvPr>
          <p:cNvSpPr txBox="1"/>
          <p:nvPr/>
        </p:nvSpPr>
        <p:spPr>
          <a:xfrm>
            <a:off x="464634" y="557561"/>
            <a:ext cx="1126273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1.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（大衛的詩，交與伶長。用絲弦的樂器。）神啊，求你聽我的呼求，側耳聽我的禱告！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2.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我心裡發昏的時候，我要從地極求告你。求你領我到那比我更高的磐石！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3.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因為你作過我的避難所，作過我的堅固臺，脫離仇敵。</a:t>
            </a:r>
          </a:p>
          <a:p>
            <a:r>
              <a:rPr lang="en-US" altLang="zh-TW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4. </a:t>
            </a:r>
            <a:r>
              <a:rPr lang="zh-TW" altLang="en-US" sz="3200" dirty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我要永遠住在你的帳幕裡！我要投靠在你翅膀下的隱密處！</a:t>
            </a:r>
            <a:r>
              <a:rPr lang="zh-TW" altLang="en-US" sz="3200" dirty="0">
                <a:solidFill>
                  <a:srgbClr val="44447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（細拉）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神啊，你原是聽了我所許的願；你將產業賜給敬畏你名的人。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你要加添王的壽數；他的年歲必存到世世。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他必永遠坐在神面前；願你預備慈愛和誠實保佑他！</a:t>
            </a:r>
          </a:p>
          <a:p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8. </a:t>
            </a: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這樣，我要歌頌你的名，直到永遠，好天天還我所許的願。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C6BA4B47-E64A-F60D-CB9A-5AEDA9CBF707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61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153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F70280-E788-3F4F-BA7B-4C0918D1E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3C5D81-1C7D-1C4E-74AD-25B0EA8BB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994"/>
            <a:ext cx="10515600" cy="537407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有沒有默默無聲專等候神的經驗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endParaRPr lang="en-US" altLang="zh-TW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自由分享。</a:t>
            </a:r>
          </a:p>
        </p:txBody>
      </p:sp>
      <p:sp>
        <p:nvSpPr>
          <p:cNvPr id="2" name="內容版面配置區 2">
            <a:extLst>
              <a:ext uri="{FF2B5EF4-FFF2-40B4-BE49-F238E27FC236}">
                <a16:creationId xmlns:a16="http://schemas.microsoft.com/office/drawing/2014/main" id="{12FCEC2B-F544-AA50-EE79-D86AB6476D62}"/>
              </a:ext>
            </a:extLst>
          </p:cNvPr>
          <p:cNvSpPr txBox="1">
            <a:spLocks/>
          </p:cNvSpPr>
          <p:nvPr/>
        </p:nvSpPr>
        <p:spPr>
          <a:xfrm>
            <a:off x="299225" y="435711"/>
            <a:ext cx="10515600" cy="6965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32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分享</a:t>
            </a:r>
            <a:endParaRPr lang="en-US" altLang="zh-TW" sz="3200" b="1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2409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64ADC-692E-EFEA-5F58-250FCF6F36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255CEC5-09F4-4799-3CB3-5543C247A95C}"/>
              </a:ext>
            </a:extLst>
          </p:cNvPr>
          <p:cNvSpPr txBox="1"/>
          <p:nvPr/>
        </p:nvSpPr>
        <p:spPr>
          <a:xfrm>
            <a:off x="464634" y="557561"/>
            <a:ext cx="1126273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（大衛的詩，照耶杜頓的作法，交與伶長。）我的心默默無聲，專等候神；我的救恩是從他而來。</a:t>
            </a:r>
          </a:p>
          <a:p>
            <a:pPr algn="l">
              <a:buFont typeface="+mj-lt"/>
              <a:buAutoNum type="arabicPeriod" startAt="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惟獨他是我的磐石，我的拯救；他是我的高臺，我必不很動搖。</a:t>
            </a:r>
          </a:p>
          <a:p>
            <a:pPr algn="l">
              <a:buFont typeface="+mj-lt"/>
              <a:buAutoNum type="arabicPeriod" startAt="3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你們大家攻擊一人，把他毀壞，如同毀壞歪斜的牆、將倒的壁，要到幾時呢？</a:t>
            </a:r>
          </a:p>
          <a:p>
            <a:pPr algn="l">
              <a:buFont typeface="+mj-lt"/>
              <a:buAutoNum type="arabicPeriod" startAt="4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他們彼此商議，專要從他的尊位上把他推下；他們喜愛謊話，口雖祝福，心卻咒詛。（細拉）</a:t>
            </a:r>
          </a:p>
          <a:p>
            <a:pPr algn="l">
              <a:buFont typeface="+mj-lt"/>
              <a:buAutoNum type="arabicPeriod" startAt="5"/>
            </a:pPr>
            <a:r>
              <a:rPr lang="zh-TW" altLang="en-US" sz="3200" b="0" i="0" dirty="0">
                <a:solidFill>
                  <a:srgbClr val="44447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我的心哪，你當默默無聲，專等候神，因為我的盼望是從他而來。</a:t>
            </a:r>
          </a:p>
          <a:p>
            <a:pPr algn="l">
              <a:buFont typeface="+mj-lt"/>
              <a:buAutoNum type="arabicPeriod" startAt="6"/>
            </a:pPr>
            <a:r>
              <a:rPr lang="zh-TW" altLang="en-US" sz="3200" b="0" i="0" dirty="0">
                <a:solidFill>
                  <a:srgbClr val="44447F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惟獨他是我的磐石，我的拯救；他是我的高臺，我必不動搖。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8D6FAF9-92F8-CBDC-DFB6-7DB844ED477F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62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22599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22290-F0CD-CC43-5BF3-60F355A2E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1085A823-2DC3-9549-DDFF-977E98A80ED6}"/>
              </a:ext>
            </a:extLst>
          </p:cNvPr>
          <p:cNvSpPr txBox="1"/>
          <p:nvPr/>
        </p:nvSpPr>
        <p:spPr>
          <a:xfrm>
            <a:off x="464634" y="557561"/>
            <a:ext cx="11262731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Font typeface="+mj-lt"/>
              <a:buAutoNum type="arabicPeriod" startAt="7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我的拯救、我的榮耀都在乎神；我力量的磐石、我的避難所都在乎神。</a:t>
            </a:r>
          </a:p>
          <a:p>
            <a:pPr algn="l">
              <a:buFont typeface="+mj-lt"/>
              <a:buAutoNum type="arabicPeriod" startAt="8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你們眾民當時時倚靠他，在他面前傾心吐意；神是我們的避難所。（細拉）</a:t>
            </a:r>
          </a:p>
          <a:p>
            <a:pPr algn="l">
              <a:buFont typeface="+mj-lt"/>
              <a:buAutoNum type="arabicPeriod" startAt="9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下流人真是虛空；上流人也是虛假；放在天平裡就必浮起；他們一共比空氣還輕。</a:t>
            </a:r>
          </a:p>
          <a:p>
            <a:pPr algn="l">
              <a:buFont typeface="+mj-lt"/>
              <a:buAutoNum type="arabicPeriod" startAt="10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不要仗勢欺人，也不要因搶奪而驕傲；若財寶加增，不要放在心上。</a:t>
            </a:r>
          </a:p>
          <a:p>
            <a:pPr algn="l">
              <a:buFont typeface="+mj-lt"/>
              <a:buAutoNum type="arabicPeriod" startAt="11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神說了一次、兩次，我都聽見：就是能力都屬乎神。</a:t>
            </a:r>
          </a:p>
          <a:p>
            <a:pPr algn="l">
              <a:buFont typeface="+mj-lt"/>
              <a:buAutoNum type="arabicPeriod" startAt="12"/>
            </a:pPr>
            <a:r>
              <a:rPr lang="zh-TW" altLang="en-US" sz="3200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主啊，慈愛也是屬乎你，因為你照著各人所行的報應他。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6C47BBC4-8A11-A5B2-2465-26D85B9E9457}"/>
              </a:ext>
            </a:extLst>
          </p:cNvPr>
          <p:cNvSpPr txBox="1"/>
          <p:nvPr/>
        </p:nvSpPr>
        <p:spPr>
          <a:xfrm>
            <a:off x="464634" y="0"/>
            <a:ext cx="112627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詩篇 </a:t>
            </a:r>
            <a:r>
              <a:rPr lang="en-US" altLang="zh-TW" sz="32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62</a:t>
            </a:r>
            <a:endParaRPr lang="zh-TW" altLang="en-US" sz="32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844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4659</Words>
  <Application>Microsoft Office PowerPoint</Application>
  <PresentationFormat>寬螢幕</PresentationFormat>
  <Paragraphs>349</Paragraphs>
  <Slides>54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54</vt:i4>
      </vt:variant>
    </vt:vector>
  </HeadingPairs>
  <TitlesOfParts>
    <vt:vector size="59" baseType="lpstr">
      <vt:lpstr>Arial</vt:lpstr>
      <vt:lpstr>Calibri</vt:lpstr>
      <vt:lpstr>Calibri Light</vt:lpstr>
      <vt:lpstr>Times New Roman</vt:lpstr>
      <vt:lpstr>Office 佈景主題</vt:lpstr>
      <vt:lpstr>詩篇 61-68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洪 嘉君</dc:creator>
  <cp:lastModifiedBy>洪 嘉君</cp:lastModifiedBy>
  <cp:revision>6</cp:revision>
  <dcterms:created xsi:type="dcterms:W3CDTF">2026-05-31T13:44:08Z</dcterms:created>
  <dcterms:modified xsi:type="dcterms:W3CDTF">2026-06-05T15:35:31Z</dcterms:modified>
</cp:coreProperties>
</file>