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76" r:id="rId1"/>
  </p:sldMasterIdLst>
  <p:notesMasterIdLst>
    <p:notesMasterId r:id="rId31"/>
  </p:notesMasterIdLst>
  <p:sldIdLst>
    <p:sldId id="256" r:id="rId2"/>
    <p:sldId id="290" r:id="rId3"/>
    <p:sldId id="291" r:id="rId4"/>
    <p:sldId id="292" r:id="rId5"/>
    <p:sldId id="293" r:id="rId6"/>
    <p:sldId id="294" r:id="rId7"/>
    <p:sldId id="295" r:id="rId8"/>
    <p:sldId id="265" r:id="rId9"/>
    <p:sldId id="296" r:id="rId10"/>
    <p:sldId id="297" r:id="rId11"/>
    <p:sldId id="298" r:id="rId12"/>
    <p:sldId id="278" r:id="rId13"/>
    <p:sldId id="288" r:id="rId14"/>
    <p:sldId id="257" r:id="rId15"/>
    <p:sldId id="258" r:id="rId16"/>
    <p:sldId id="259" r:id="rId17"/>
    <p:sldId id="261" r:id="rId18"/>
    <p:sldId id="273" r:id="rId19"/>
    <p:sldId id="262" r:id="rId20"/>
    <p:sldId id="263" r:id="rId21"/>
    <p:sldId id="264" r:id="rId22"/>
    <p:sldId id="299" r:id="rId23"/>
    <p:sldId id="272" r:id="rId24"/>
    <p:sldId id="266" r:id="rId25"/>
    <p:sldId id="267" r:id="rId26"/>
    <p:sldId id="270" r:id="rId27"/>
    <p:sldId id="271" r:id="rId28"/>
    <p:sldId id="268" r:id="rId29"/>
    <p:sldId id="269" r:id="rId3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2510" autoAdjust="0"/>
  </p:normalViewPr>
  <p:slideViewPr>
    <p:cSldViewPr snapToGrid="0">
      <p:cViewPr varScale="1">
        <p:scale>
          <a:sx n="92" d="100"/>
          <a:sy n="92" d="100"/>
        </p:scale>
        <p:origin x="1314"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TW" altLang="en-US"/>
          </a:p>
        </p:txBody>
      </p:sp>
      <p:sp>
        <p:nvSpPr>
          <p:cNvPr id="3" name="日期版面配置區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D813687-2597-4CEC-AF86-91AC879CD478}" type="datetimeFigureOut">
              <a:rPr lang="zh-TW" altLang="en-US" smtClean="0"/>
              <a:t>2026/5/27</a:t>
            </a:fld>
            <a:endParaRPr lang="zh-TW" altLang="en-US"/>
          </a:p>
        </p:txBody>
      </p:sp>
      <p:sp>
        <p:nvSpPr>
          <p:cNvPr id="4" name="投影片影像版面配置區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TW" altLang="en-US"/>
          </a:p>
        </p:txBody>
      </p:sp>
      <p:sp>
        <p:nvSpPr>
          <p:cNvPr id="5" name="備忘稿版面配置區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6" name="頁尾版面配置區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TW" altLang="en-US"/>
          </a:p>
        </p:txBody>
      </p:sp>
      <p:sp>
        <p:nvSpPr>
          <p:cNvPr id="7" name="投影片編號版面配置區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05BD85A-B7A6-4C83-A5AF-F20DE8D8D5BC}" type="slidenum">
              <a:rPr lang="zh-TW" altLang="en-US" smtClean="0"/>
              <a:t>‹#›</a:t>
            </a:fld>
            <a:endParaRPr lang="zh-TW" altLang="en-US"/>
          </a:p>
        </p:txBody>
      </p:sp>
    </p:spTree>
    <p:extLst>
      <p:ext uri="{BB962C8B-B14F-4D97-AF65-F5344CB8AC3E}">
        <p14:creationId xmlns:p14="http://schemas.microsoft.com/office/powerpoint/2010/main" val="27898740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5"/>
          </p:nvPr>
        </p:nvSpPr>
        <p:spPr/>
        <p:txBody>
          <a:bodyPr/>
          <a:lstStyle/>
          <a:p>
            <a:fld id="{056610F9-D47B-4B23-8967-5797E46DBD9F}" type="slidenum">
              <a:rPr lang="zh-TW" altLang="en-US" smtClean="0"/>
              <a:t>3</a:t>
            </a:fld>
            <a:endParaRPr lang="zh-TW" altLang="en-US"/>
          </a:p>
        </p:txBody>
      </p:sp>
    </p:spTree>
    <p:extLst>
      <p:ext uri="{BB962C8B-B14F-4D97-AF65-F5344CB8AC3E}">
        <p14:creationId xmlns:p14="http://schemas.microsoft.com/office/powerpoint/2010/main" val="26841265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5"/>
          </p:nvPr>
        </p:nvSpPr>
        <p:spPr/>
        <p:txBody>
          <a:bodyPr/>
          <a:lstStyle/>
          <a:p>
            <a:fld id="{056610F9-D47B-4B23-8967-5797E46DBD9F}" type="slidenum">
              <a:rPr lang="zh-TW" altLang="en-US" smtClean="0"/>
              <a:t>8</a:t>
            </a:fld>
            <a:endParaRPr lang="zh-TW" altLang="en-US"/>
          </a:p>
        </p:txBody>
      </p:sp>
    </p:spTree>
    <p:extLst>
      <p:ext uri="{BB962C8B-B14F-4D97-AF65-F5344CB8AC3E}">
        <p14:creationId xmlns:p14="http://schemas.microsoft.com/office/powerpoint/2010/main" val="16762344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5"/>
          </p:nvPr>
        </p:nvSpPr>
        <p:spPr/>
        <p:txBody>
          <a:bodyPr/>
          <a:lstStyle/>
          <a:p>
            <a:fld id="{056610F9-D47B-4B23-8967-5797E46DBD9F}" type="slidenum">
              <a:rPr lang="zh-TW" altLang="en-US" smtClean="0"/>
              <a:t>11</a:t>
            </a:fld>
            <a:endParaRPr lang="zh-TW" altLang="en-US"/>
          </a:p>
        </p:txBody>
      </p:sp>
    </p:spTree>
    <p:extLst>
      <p:ext uri="{BB962C8B-B14F-4D97-AF65-F5344CB8AC3E}">
        <p14:creationId xmlns:p14="http://schemas.microsoft.com/office/powerpoint/2010/main" val="40501760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endParaRPr lang="zh-TW" altLang="en-US" dirty="0"/>
          </a:p>
        </p:txBody>
      </p:sp>
      <p:sp>
        <p:nvSpPr>
          <p:cNvPr id="4" name="投影片編號版面配置區 3"/>
          <p:cNvSpPr>
            <a:spLocks noGrp="1"/>
          </p:cNvSpPr>
          <p:nvPr>
            <p:ph type="sldNum" sz="quarter" idx="5"/>
          </p:nvPr>
        </p:nvSpPr>
        <p:spPr/>
        <p:txBody>
          <a:bodyPr/>
          <a:lstStyle/>
          <a:p>
            <a:fld id="{005BD85A-B7A6-4C83-A5AF-F20DE8D8D5BC}" type="slidenum">
              <a:rPr lang="zh-TW" altLang="en-US" smtClean="0"/>
              <a:t>16</a:t>
            </a:fld>
            <a:endParaRPr lang="zh-TW" altLang="en-US"/>
          </a:p>
        </p:txBody>
      </p:sp>
    </p:spTree>
    <p:extLst>
      <p:ext uri="{BB962C8B-B14F-4D97-AF65-F5344CB8AC3E}">
        <p14:creationId xmlns:p14="http://schemas.microsoft.com/office/powerpoint/2010/main" val="25091334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投影片影像版面配置區 1"/>
          <p:cNvSpPr>
            <a:spLocks noGrp="1" noRot="1" noChangeAspect="1"/>
          </p:cNvSpPr>
          <p:nvPr>
            <p:ph type="sldImg"/>
          </p:nvPr>
        </p:nvSpPr>
        <p:spPr/>
      </p:sp>
      <p:sp>
        <p:nvSpPr>
          <p:cNvPr id="3" name="備忘稿版面配置區 2"/>
          <p:cNvSpPr>
            <a:spLocks noGrp="1"/>
          </p:cNvSpPr>
          <p:nvPr>
            <p:ph type="body" idx="1"/>
          </p:nvPr>
        </p:nvSpPr>
        <p:spPr/>
        <p:txBody>
          <a:bodyPr/>
          <a:lstStyle/>
          <a:p>
            <a:r>
              <a:rPr lang="en-US" altLang="zh-TW" dirty="0"/>
              <a:t>,</a:t>
            </a:r>
            <a:endParaRPr lang="zh-TW" altLang="en-US" dirty="0"/>
          </a:p>
        </p:txBody>
      </p:sp>
      <p:sp>
        <p:nvSpPr>
          <p:cNvPr id="4" name="投影片編號版面配置區 3"/>
          <p:cNvSpPr>
            <a:spLocks noGrp="1"/>
          </p:cNvSpPr>
          <p:nvPr>
            <p:ph type="sldNum" sz="quarter" idx="5"/>
          </p:nvPr>
        </p:nvSpPr>
        <p:spPr/>
        <p:txBody>
          <a:bodyPr/>
          <a:lstStyle/>
          <a:p>
            <a:fld id="{005BD85A-B7A6-4C83-A5AF-F20DE8D8D5BC}" type="slidenum">
              <a:rPr lang="zh-TW" altLang="en-US" smtClean="0"/>
              <a:t>19</a:t>
            </a:fld>
            <a:endParaRPr lang="zh-TW" altLang="en-US"/>
          </a:p>
        </p:txBody>
      </p:sp>
    </p:spTree>
    <p:extLst>
      <p:ext uri="{BB962C8B-B14F-4D97-AF65-F5344CB8AC3E}">
        <p14:creationId xmlns:p14="http://schemas.microsoft.com/office/powerpoint/2010/main" val="41103773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bg>
      <p:bgPr>
        <a:solidFill>
          <a:schemeClr val="accent1"/>
        </a:solidFill>
        <a:effectLst/>
      </p:bgPr>
    </p:bg>
    <p:spTree>
      <p:nvGrpSpPr>
        <p:cNvPr id="1" name=""/>
        <p:cNvGrpSpPr/>
        <p:nvPr/>
      </p:nvGrpSpPr>
      <p:grpSpPr>
        <a:xfrm>
          <a:off x="0" y="0"/>
          <a:ext cx="0" cy="0"/>
          <a:chOff x="0" y="0"/>
          <a:chExt cx="0" cy="0"/>
        </a:xfrm>
      </p:grpSpPr>
      <p:sp>
        <p:nvSpPr>
          <p:cNvPr id="11" name="Freeform 6" title="scalloped circle"/>
          <p:cNvSpPr/>
          <p:nvPr/>
        </p:nvSpPr>
        <p:spPr bwMode="auto">
          <a:xfrm>
            <a:off x="3557016" y="630936"/>
            <a:ext cx="5235575" cy="5229225"/>
          </a:xfrm>
          <a:custGeom>
            <a:avLst/>
            <a:gdLst/>
            <a:ahLst/>
            <a:cxnLst/>
            <a:rect l="0" t="0" r="r" b="b"/>
            <a:pathLst>
              <a:path w="3298" h="3294">
                <a:moveTo>
                  <a:pt x="1649" y="0"/>
                </a:moveTo>
                <a:lnTo>
                  <a:pt x="1681" y="3"/>
                </a:lnTo>
                <a:lnTo>
                  <a:pt x="1712" y="11"/>
                </a:lnTo>
                <a:lnTo>
                  <a:pt x="1742" y="23"/>
                </a:lnTo>
                <a:lnTo>
                  <a:pt x="1773" y="38"/>
                </a:lnTo>
                <a:lnTo>
                  <a:pt x="1802" y="55"/>
                </a:lnTo>
                <a:lnTo>
                  <a:pt x="1832" y="73"/>
                </a:lnTo>
                <a:lnTo>
                  <a:pt x="1862" y="89"/>
                </a:lnTo>
                <a:lnTo>
                  <a:pt x="1892" y="105"/>
                </a:lnTo>
                <a:lnTo>
                  <a:pt x="1921" y="117"/>
                </a:lnTo>
                <a:lnTo>
                  <a:pt x="1953" y="125"/>
                </a:lnTo>
                <a:lnTo>
                  <a:pt x="1984" y="129"/>
                </a:lnTo>
                <a:lnTo>
                  <a:pt x="2017" y="129"/>
                </a:lnTo>
                <a:lnTo>
                  <a:pt x="2051" y="127"/>
                </a:lnTo>
                <a:lnTo>
                  <a:pt x="2085" y="123"/>
                </a:lnTo>
                <a:lnTo>
                  <a:pt x="2119" y="118"/>
                </a:lnTo>
                <a:lnTo>
                  <a:pt x="2153" y="114"/>
                </a:lnTo>
                <a:lnTo>
                  <a:pt x="2187" y="111"/>
                </a:lnTo>
                <a:lnTo>
                  <a:pt x="2219" y="112"/>
                </a:lnTo>
                <a:lnTo>
                  <a:pt x="2250" y="116"/>
                </a:lnTo>
                <a:lnTo>
                  <a:pt x="2280" y="125"/>
                </a:lnTo>
                <a:lnTo>
                  <a:pt x="2305" y="138"/>
                </a:lnTo>
                <a:lnTo>
                  <a:pt x="2329" y="155"/>
                </a:lnTo>
                <a:lnTo>
                  <a:pt x="2350" y="175"/>
                </a:lnTo>
                <a:lnTo>
                  <a:pt x="2371" y="198"/>
                </a:lnTo>
                <a:lnTo>
                  <a:pt x="2390" y="222"/>
                </a:lnTo>
                <a:lnTo>
                  <a:pt x="2409" y="247"/>
                </a:lnTo>
                <a:lnTo>
                  <a:pt x="2428" y="272"/>
                </a:lnTo>
                <a:lnTo>
                  <a:pt x="2447" y="296"/>
                </a:lnTo>
                <a:lnTo>
                  <a:pt x="2467" y="319"/>
                </a:lnTo>
                <a:lnTo>
                  <a:pt x="2490" y="339"/>
                </a:lnTo>
                <a:lnTo>
                  <a:pt x="2512" y="357"/>
                </a:lnTo>
                <a:lnTo>
                  <a:pt x="2537" y="371"/>
                </a:lnTo>
                <a:lnTo>
                  <a:pt x="2564" y="383"/>
                </a:lnTo>
                <a:lnTo>
                  <a:pt x="2593" y="393"/>
                </a:lnTo>
                <a:lnTo>
                  <a:pt x="2623" y="402"/>
                </a:lnTo>
                <a:lnTo>
                  <a:pt x="2653" y="410"/>
                </a:lnTo>
                <a:lnTo>
                  <a:pt x="2684" y="418"/>
                </a:lnTo>
                <a:lnTo>
                  <a:pt x="2713" y="427"/>
                </a:lnTo>
                <a:lnTo>
                  <a:pt x="2742" y="437"/>
                </a:lnTo>
                <a:lnTo>
                  <a:pt x="2769" y="449"/>
                </a:lnTo>
                <a:lnTo>
                  <a:pt x="2793" y="464"/>
                </a:lnTo>
                <a:lnTo>
                  <a:pt x="2815" y="482"/>
                </a:lnTo>
                <a:lnTo>
                  <a:pt x="2833" y="504"/>
                </a:lnTo>
                <a:lnTo>
                  <a:pt x="2848" y="528"/>
                </a:lnTo>
                <a:lnTo>
                  <a:pt x="2860" y="555"/>
                </a:lnTo>
                <a:lnTo>
                  <a:pt x="2870" y="584"/>
                </a:lnTo>
                <a:lnTo>
                  <a:pt x="2879" y="613"/>
                </a:lnTo>
                <a:lnTo>
                  <a:pt x="2887" y="644"/>
                </a:lnTo>
                <a:lnTo>
                  <a:pt x="2895" y="674"/>
                </a:lnTo>
                <a:lnTo>
                  <a:pt x="2904" y="704"/>
                </a:lnTo>
                <a:lnTo>
                  <a:pt x="2914" y="733"/>
                </a:lnTo>
                <a:lnTo>
                  <a:pt x="2926" y="760"/>
                </a:lnTo>
                <a:lnTo>
                  <a:pt x="2940" y="785"/>
                </a:lnTo>
                <a:lnTo>
                  <a:pt x="2958" y="807"/>
                </a:lnTo>
                <a:lnTo>
                  <a:pt x="2978" y="830"/>
                </a:lnTo>
                <a:lnTo>
                  <a:pt x="3001" y="850"/>
                </a:lnTo>
                <a:lnTo>
                  <a:pt x="3025" y="869"/>
                </a:lnTo>
                <a:lnTo>
                  <a:pt x="3051" y="888"/>
                </a:lnTo>
                <a:lnTo>
                  <a:pt x="3076" y="907"/>
                </a:lnTo>
                <a:lnTo>
                  <a:pt x="3100" y="926"/>
                </a:lnTo>
                <a:lnTo>
                  <a:pt x="3123" y="947"/>
                </a:lnTo>
                <a:lnTo>
                  <a:pt x="3143" y="968"/>
                </a:lnTo>
                <a:lnTo>
                  <a:pt x="3160" y="992"/>
                </a:lnTo>
                <a:lnTo>
                  <a:pt x="3173" y="1017"/>
                </a:lnTo>
                <a:lnTo>
                  <a:pt x="3182" y="1047"/>
                </a:lnTo>
                <a:lnTo>
                  <a:pt x="3186" y="1078"/>
                </a:lnTo>
                <a:lnTo>
                  <a:pt x="3187" y="1110"/>
                </a:lnTo>
                <a:lnTo>
                  <a:pt x="3184" y="1144"/>
                </a:lnTo>
                <a:lnTo>
                  <a:pt x="3180" y="1178"/>
                </a:lnTo>
                <a:lnTo>
                  <a:pt x="3175" y="1212"/>
                </a:lnTo>
                <a:lnTo>
                  <a:pt x="3171" y="1246"/>
                </a:lnTo>
                <a:lnTo>
                  <a:pt x="3169" y="1280"/>
                </a:lnTo>
                <a:lnTo>
                  <a:pt x="3169" y="1313"/>
                </a:lnTo>
                <a:lnTo>
                  <a:pt x="3173" y="1344"/>
                </a:lnTo>
                <a:lnTo>
                  <a:pt x="3181" y="1375"/>
                </a:lnTo>
                <a:lnTo>
                  <a:pt x="3193" y="1404"/>
                </a:lnTo>
                <a:lnTo>
                  <a:pt x="3209" y="1434"/>
                </a:lnTo>
                <a:lnTo>
                  <a:pt x="3225" y="1464"/>
                </a:lnTo>
                <a:lnTo>
                  <a:pt x="3243" y="1494"/>
                </a:lnTo>
                <a:lnTo>
                  <a:pt x="3260" y="1523"/>
                </a:lnTo>
                <a:lnTo>
                  <a:pt x="3275" y="1554"/>
                </a:lnTo>
                <a:lnTo>
                  <a:pt x="3287" y="1584"/>
                </a:lnTo>
                <a:lnTo>
                  <a:pt x="3295" y="1615"/>
                </a:lnTo>
                <a:lnTo>
                  <a:pt x="3298" y="1647"/>
                </a:lnTo>
                <a:lnTo>
                  <a:pt x="3295" y="1679"/>
                </a:lnTo>
                <a:lnTo>
                  <a:pt x="3287" y="1710"/>
                </a:lnTo>
                <a:lnTo>
                  <a:pt x="3275" y="1740"/>
                </a:lnTo>
                <a:lnTo>
                  <a:pt x="3260" y="1771"/>
                </a:lnTo>
                <a:lnTo>
                  <a:pt x="3243" y="1800"/>
                </a:lnTo>
                <a:lnTo>
                  <a:pt x="3225" y="1830"/>
                </a:lnTo>
                <a:lnTo>
                  <a:pt x="3209" y="1860"/>
                </a:lnTo>
                <a:lnTo>
                  <a:pt x="3193" y="1890"/>
                </a:lnTo>
                <a:lnTo>
                  <a:pt x="3181" y="1919"/>
                </a:lnTo>
                <a:lnTo>
                  <a:pt x="3173" y="1950"/>
                </a:lnTo>
                <a:lnTo>
                  <a:pt x="3169" y="1981"/>
                </a:lnTo>
                <a:lnTo>
                  <a:pt x="3169" y="2014"/>
                </a:lnTo>
                <a:lnTo>
                  <a:pt x="3171" y="2048"/>
                </a:lnTo>
                <a:lnTo>
                  <a:pt x="3175" y="2082"/>
                </a:lnTo>
                <a:lnTo>
                  <a:pt x="3180" y="2116"/>
                </a:lnTo>
                <a:lnTo>
                  <a:pt x="3184" y="2150"/>
                </a:lnTo>
                <a:lnTo>
                  <a:pt x="3187" y="2184"/>
                </a:lnTo>
                <a:lnTo>
                  <a:pt x="3186" y="2216"/>
                </a:lnTo>
                <a:lnTo>
                  <a:pt x="3182" y="2247"/>
                </a:lnTo>
                <a:lnTo>
                  <a:pt x="3173" y="2277"/>
                </a:lnTo>
                <a:lnTo>
                  <a:pt x="3160" y="2302"/>
                </a:lnTo>
                <a:lnTo>
                  <a:pt x="3143" y="2326"/>
                </a:lnTo>
                <a:lnTo>
                  <a:pt x="3123" y="2347"/>
                </a:lnTo>
                <a:lnTo>
                  <a:pt x="3100" y="2368"/>
                </a:lnTo>
                <a:lnTo>
                  <a:pt x="3076" y="2387"/>
                </a:lnTo>
                <a:lnTo>
                  <a:pt x="3051" y="2406"/>
                </a:lnTo>
                <a:lnTo>
                  <a:pt x="3025" y="2425"/>
                </a:lnTo>
                <a:lnTo>
                  <a:pt x="3001" y="2444"/>
                </a:lnTo>
                <a:lnTo>
                  <a:pt x="2978" y="2464"/>
                </a:lnTo>
                <a:lnTo>
                  <a:pt x="2958" y="2487"/>
                </a:lnTo>
                <a:lnTo>
                  <a:pt x="2940" y="2509"/>
                </a:lnTo>
                <a:lnTo>
                  <a:pt x="2926" y="2534"/>
                </a:lnTo>
                <a:lnTo>
                  <a:pt x="2914" y="2561"/>
                </a:lnTo>
                <a:lnTo>
                  <a:pt x="2904" y="2590"/>
                </a:lnTo>
                <a:lnTo>
                  <a:pt x="2895" y="2620"/>
                </a:lnTo>
                <a:lnTo>
                  <a:pt x="2887" y="2650"/>
                </a:lnTo>
                <a:lnTo>
                  <a:pt x="2879" y="2681"/>
                </a:lnTo>
                <a:lnTo>
                  <a:pt x="2870" y="2710"/>
                </a:lnTo>
                <a:lnTo>
                  <a:pt x="2860" y="2739"/>
                </a:lnTo>
                <a:lnTo>
                  <a:pt x="2848" y="2766"/>
                </a:lnTo>
                <a:lnTo>
                  <a:pt x="2833" y="2790"/>
                </a:lnTo>
                <a:lnTo>
                  <a:pt x="2815" y="2812"/>
                </a:lnTo>
                <a:lnTo>
                  <a:pt x="2793" y="2830"/>
                </a:lnTo>
                <a:lnTo>
                  <a:pt x="2769" y="2845"/>
                </a:lnTo>
                <a:lnTo>
                  <a:pt x="2742" y="2857"/>
                </a:lnTo>
                <a:lnTo>
                  <a:pt x="2713" y="2867"/>
                </a:lnTo>
                <a:lnTo>
                  <a:pt x="2684" y="2876"/>
                </a:lnTo>
                <a:lnTo>
                  <a:pt x="2653" y="2884"/>
                </a:lnTo>
                <a:lnTo>
                  <a:pt x="2623" y="2892"/>
                </a:lnTo>
                <a:lnTo>
                  <a:pt x="2593" y="2901"/>
                </a:lnTo>
                <a:lnTo>
                  <a:pt x="2564" y="2911"/>
                </a:lnTo>
                <a:lnTo>
                  <a:pt x="2537" y="2923"/>
                </a:lnTo>
                <a:lnTo>
                  <a:pt x="2512" y="2937"/>
                </a:lnTo>
                <a:lnTo>
                  <a:pt x="2490" y="2955"/>
                </a:lnTo>
                <a:lnTo>
                  <a:pt x="2467" y="2975"/>
                </a:lnTo>
                <a:lnTo>
                  <a:pt x="2447" y="2998"/>
                </a:lnTo>
                <a:lnTo>
                  <a:pt x="2428" y="3022"/>
                </a:lnTo>
                <a:lnTo>
                  <a:pt x="2409" y="3047"/>
                </a:lnTo>
                <a:lnTo>
                  <a:pt x="2390" y="3072"/>
                </a:lnTo>
                <a:lnTo>
                  <a:pt x="2371" y="3096"/>
                </a:lnTo>
                <a:lnTo>
                  <a:pt x="2350" y="3119"/>
                </a:lnTo>
                <a:lnTo>
                  <a:pt x="2329" y="3139"/>
                </a:lnTo>
                <a:lnTo>
                  <a:pt x="2305" y="3156"/>
                </a:lnTo>
                <a:lnTo>
                  <a:pt x="2280" y="3169"/>
                </a:lnTo>
                <a:lnTo>
                  <a:pt x="2250" y="3178"/>
                </a:lnTo>
                <a:lnTo>
                  <a:pt x="2219" y="3182"/>
                </a:lnTo>
                <a:lnTo>
                  <a:pt x="2187" y="3183"/>
                </a:lnTo>
                <a:lnTo>
                  <a:pt x="2153" y="3180"/>
                </a:lnTo>
                <a:lnTo>
                  <a:pt x="2119" y="3176"/>
                </a:lnTo>
                <a:lnTo>
                  <a:pt x="2085" y="3171"/>
                </a:lnTo>
                <a:lnTo>
                  <a:pt x="2051" y="3167"/>
                </a:lnTo>
                <a:lnTo>
                  <a:pt x="2017" y="3165"/>
                </a:lnTo>
                <a:lnTo>
                  <a:pt x="1984" y="3165"/>
                </a:lnTo>
                <a:lnTo>
                  <a:pt x="1953" y="3169"/>
                </a:lnTo>
                <a:lnTo>
                  <a:pt x="1921" y="3177"/>
                </a:lnTo>
                <a:lnTo>
                  <a:pt x="1892" y="3189"/>
                </a:lnTo>
                <a:lnTo>
                  <a:pt x="1862" y="3205"/>
                </a:lnTo>
                <a:lnTo>
                  <a:pt x="1832" y="3221"/>
                </a:lnTo>
                <a:lnTo>
                  <a:pt x="1802" y="3239"/>
                </a:lnTo>
                <a:lnTo>
                  <a:pt x="1773" y="3256"/>
                </a:lnTo>
                <a:lnTo>
                  <a:pt x="1742" y="3271"/>
                </a:lnTo>
                <a:lnTo>
                  <a:pt x="1712" y="3283"/>
                </a:lnTo>
                <a:lnTo>
                  <a:pt x="1681" y="3291"/>
                </a:lnTo>
                <a:lnTo>
                  <a:pt x="1649" y="3294"/>
                </a:lnTo>
                <a:lnTo>
                  <a:pt x="1617" y="3291"/>
                </a:lnTo>
                <a:lnTo>
                  <a:pt x="1586" y="3283"/>
                </a:lnTo>
                <a:lnTo>
                  <a:pt x="1556" y="3271"/>
                </a:lnTo>
                <a:lnTo>
                  <a:pt x="1525" y="3256"/>
                </a:lnTo>
                <a:lnTo>
                  <a:pt x="1496" y="3239"/>
                </a:lnTo>
                <a:lnTo>
                  <a:pt x="1466" y="3221"/>
                </a:lnTo>
                <a:lnTo>
                  <a:pt x="1436" y="3205"/>
                </a:lnTo>
                <a:lnTo>
                  <a:pt x="1406" y="3189"/>
                </a:lnTo>
                <a:lnTo>
                  <a:pt x="1376" y="3177"/>
                </a:lnTo>
                <a:lnTo>
                  <a:pt x="1345" y="3169"/>
                </a:lnTo>
                <a:lnTo>
                  <a:pt x="1314" y="3165"/>
                </a:lnTo>
                <a:lnTo>
                  <a:pt x="1281" y="3165"/>
                </a:lnTo>
                <a:lnTo>
                  <a:pt x="1247" y="3167"/>
                </a:lnTo>
                <a:lnTo>
                  <a:pt x="1213" y="3171"/>
                </a:lnTo>
                <a:lnTo>
                  <a:pt x="1179" y="3176"/>
                </a:lnTo>
                <a:lnTo>
                  <a:pt x="1145" y="3180"/>
                </a:lnTo>
                <a:lnTo>
                  <a:pt x="1111" y="3183"/>
                </a:lnTo>
                <a:lnTo>
                  <a:pt x="1079" y="3182"/>
                </a:lnTo>
                <a:lnTo>
                  <a:pt x="1048" y="3178"/>
                </a:lnTo>
                <a:lnTo>
                  <a:pt x="1018" y="3169"/>
                </a:lnTo>
                <a:lnTo>
                  <a:pt x="993" y="3156"/>
                </a:lnTo>
                <a:lnTo>
                  <a:pt x="969" y="3139"/>
                </a:lnTo>
                <a:lnTo>
                  <a:pt x="948" y="3119"/>
                </a:lnTo>
                <a:lnTo>
                  <a:pt x="927" y="3096"/>
                </a:lnTo>
                <a:lnTo>
                  <a:pt x="908" y="3072"/>
                </a:lnTo>
                <a:lnTo>
                  <a:pt x="889" y="3047"/>
                </a:lnTo>
                <a:lnTo>
                  <a:pt x="870" y="3022"/>
                </a:lnTo>
                <a:lnTo>
                  <a:pt x="851" y="2998"/>
                </a:lnTo>
                <a:lnTo>
                  <a:pt x="831" y="2975"/>
                </a:lnTo>
                <a:lnTo>
                  <a:pt x="808" y="2955"/>
                </a:lnTo>
                <a:lnTo>
                  <a:pt x="786" y="2937"/>
                </a:lnTo>
                <a:lnTo>
                  <a:pt x="761" y="2923"/>
                </a:lnTo>
                <a:lnTo>
                  <a:pt x="734" y="2911"/>
                </a:lnTo>
                <a:lnTo>
                  <a:pt x="705" y="2901"/>
                </a:lnTo>
                <a:lnTo>
                  <a:pt x="675" y="2892"/>
                </a:lnTo>
                <a:lnTo>
                  <a:pt x="645" y="2884"/>
                </a:lnTo>
                <a:lnTo>
                  <a:pt x="614" y="2876"/>
                </a:lnTo>
                <a:lnTo>
                  <a:pt x="585" y="2867"/>
                </a:lnTo>
                <a:lnTo>
                  <a:pt x="556" y="2857"/>
                </a:lnTo>
                <a:lnTo>
                  <a:pt x="529" y="2845"/>
                </a:lnTo>
                <a:lnTo>
                  <a:pt x="505" y="2830"/>
                </a:lnTo>
                <a:lnTo>
                  <a:pt x="483" y="2812"/>
                </a:lnTo>
                <a:lnTo>
                  <a:pt x="465" y="2790"/>
                </a:lnTo>
                <a:lnTo>
                  <a:pt x="450" y="2766"/>
                </a:lnTo>
                <a:lnTo>
                  <a:pt x="438" y="2739"/>
                </a:lnTo>
                <a:lnTo>
                  <a:pt x="428" y="2710"/>
                </a:lnTo>
                <a:lnTo>
                  <a:pt x="419" y="2681"/>
                </a:lnTo>
                <a:lnTo>
                  <a:pt x="411" y="2650"/>
                </a:lnTo>
                <a:lnTo>
                  <a:pt x="403" y="2620"/>
                </a:lnTo>
                <a:lnTo>
                  <a:pt x="394" y="2590"/>
                </a:lnTo>
                <a:lnTo>
                  <a:pt x="384" y="2561"/>
                </a:lnTo>
                <a:lnTo>
                  <a:pt x="372" y="2534"/>
                </a:lnTo>
                <a:lnTo>
                  <a:pt x="358" y="2509"/>
                </a:lnTo>
                <a:lnTo>
                  <a:pt x="340" y="2487"/>
                </a:lnTo>
                <a:lnTo>
                  <a:pt x="320" y="2464"/>
                </a:lnTo>
                <a:lnTo>
                  <a:pt x="297" y="2444"/>
                </a:lnTo>
                <a:lnTo>
                  <a:pt x="272" y="2425"/>
                </a:lnTo>
                <a:lnTo>
                  <a:pt x="247" y="2406"/>
                </a:lnTo>
                <a:lnTo>
                  <a:pt x="222" y="2387"/>
                </a:lnTo>
                <a:lnTo>
                  <a:pt x="198" y="2368"/>
                </a:lnTo>
                <a:lnTo>
                  <a:pt x="175" y="2347"/>
                </a:lnTo>
                <a:lnTo>
                  <a:pt x="155" y="2326"/>
                </a:lnTo>
                <a:lnTo>
                  <a:pt x="138" y="2302"/>
                </a:lnTo>
                <a:lnTo>
                  <a:pt x="125" y="2277"/>
                </a:lnTo>
                <a:lnTo>
                  <a:pt x="116" y="2247"/>
                </a:lnTo>
                <a:lnTo>
                  <a:pt x="112" y="2216"/>
                </a:lnTo>
                <a:lnTo>
                  <a:pt x="111" y="2184"/>
                </a:lnTo>
                <a:lnTo>
                  <a:pt x="114" y="2150"/>
                </a:lnTo>
                <a:lnTo>
                  <a:pt x="118" y="2116"/>
                </a:lnTo>
                <a:lnTo>
                  <a:pt x="123" y="2082"/>
                </a:lnTo>
                <a:lnTo>
                  <a:pt x="127" y="2048"/>
                </a:lnTo>
                <a:lnTo>
                  <a:pt x="129" y="2014"/>
                </a:lnTo>
                <a:lnTo>
                  <a:pt x="129" y="1981"/>
                </a:lnTo>
                <a:lnTo>
                  <a:pt x="125" y="1950"/>
                </a:lnTo>
                <a:lnTo>
                  <a:pt x="117" y="1919"/>
                </a:lnTo>
                <a:lnTo>
                  <a:pt x="105" y="1890"/>
                </a:lnTo>
                <a:lnTo>
                  <a:pt x="90" y="1860"/>
                </a:lnTo>
                <a:lnTo>
                  <a:pt x="73" y="1830"/>
                </a:lnTo>
                <a:lnTo>
                  <a:pt x="55" y="1800"/>
                </a:lnTo>
                <a:lnTo>
                  <a:pt x="38" y="1771"/>
                </a:lnTo>
                <a:lnTo>
                  <a:pt x="23" y="1740"/>
                </a:lnTo>
                <a:lnTo>
                  <a:pt x="11" y="1710"/>
                </a:lnTo>
                <a:lnTo>
                  <a:pt x="3" y="1679"/>
                </a:lnTo>
                <a:lnTo>
                  <a:pt x="0" y="1647"/>
                </a:lnTo>
                <a:lnTo>
                  <a:pt x="3" y="1615"/>
                </a:lnTo>
                <a:lnTo>
                  <a:pt x="11" y="1584"/>
                </a:lnTo>
                <a:lnTo>
                  <a:pt x="23" y="1554"/>
                </a:lnTo>
                <a:lnTo>
                  <a:pt x="38" y="1523"/>
                </a:lnTo>
                <a:lnTo>
                  <a:pt x="55" y="1494"/>
                </a:lnTo>
                <a:lnTo>
                  <a:pt x="73" y="1464"/>
                </a:lnTo>
                <a:lnTo>
                  <a:pt x="90" y="1434"/>
                </a:lnTo>
                <a:lnTo>
                  <a:pt x="105" y="1404"/>
                </a:lnTo>
                <a:lnTo>
                  <a:pt x="117" y="1375"/>
                </a:lnTo>
                <a:lnTo>
                  <a:pt x="125" y="1344"/>
                </a:lnTo>
                <a:lnTo>
                  <a:pt x="129" y="1313"/>
                </a:lnTo>
                <a:lnTo>
                  <a:pt x="129" y="1280"/>
                </a:lnTo>
                <a:lnTo>
                  <a:pt x="127" y="1246"/>
                </a:lnTo>
                <a:lnTo>
                  <a:pt x="123" y="1212"/>
                </a:lnTo>
                <a:lnTo>
                  <a:pt x="118" y="1178"/>
                </a:lnTo>
                <a:lnTo>
                  <a:pt x="114" y="1144"/>
                </a:lnTo>
                <a:lnTo>
                  <a:pt x="111" y="1110"/>
                </a:lnTo>
                <a:lnTo>
                  <a:pt x="112" y="1078"/>
                </a:lnTo>
                <a:lnTo>
                  <a:pt x="116" y="1047"/>
                </a:lnTo>
                <a:lnTo>
                  <a:pt x="125" y="1017"/>
                </a:lnTo>
                <a:lnTo>
                  <a:pt x="138" y="992"/>
                </a:lnTo>
                <a:lnTo>
                  <a:pt x="155" y="968"/>
                </a:lnTo>
                <a:lnTo>
                  <a:pt x="175" y="947"/>
                </a:lnTo>
                <a:lnTo>
                  <a:pt x="198" y="926"/>
                </a:lnTo>
                <a:lnTo>
                  <a:pt x="222" y="907"/>
                </a:lnTo>
                <a:lnTo>
                  <a:pt x="247" y="888"/>
                </a:lnTo>
                <a:lnTo>
                  <a:pt x="272" y="869"/>
                </a:lnTo>
                <a:lnTo>
                  <a:pt x="297" y="850"/>
                </a:lnTo>
                <a:lnTo>
                  <a:pt x="320" y="830"/>
                </a:lnTo>
                <a:lnTo>
                  <a:pt x="340" y="807"/>
                </a:lnTo>
                <a:lnTo>
                  <a:pt x="358" y="785"/>
                </a:lnTo>
                <a:lnTo>
                  <a:pt x="372" y="760"/>
                </a:lnTo>
                <a:lnTo>
                  <a:pt x="384" y="733"/>
                </a:lnTo>
                <a:lnTo>
                  <a:pt x="394" y="704"/>
                </a:lnTo>
                <a:lnTo>
                  <a:pt x="403" y="674"/>
                </a:lnTo>
                <a:lnTo>
                  <a:pt x="411" y="644"/>
                </a:lnTo>
                <a:lnTo>
                  <a:pt x="419" y="613"/>
                </a:lnTo>
                <a:lnTo>
                  <a:pt x="428" y="584"/>
                </a:lnTo>
                <a:lnTo>
                  <a:pt x="438" y="555"/>
                </a:lnTo>
                <a:lnTo>
                  <a:pt x="450" y="528"/>
                </a:lnTo>
                <a:lnTo>
                  <a:pt x="465" y="504"/>
                </a:lnTo>
                <a:lnTo>
                  <a:pt x="483" y="482"/>
                </a:lnTo>
                <a:lnTo>
                  <a:pt x="505" y="464"/>
                </a:lnTo>
                <a:lnTo>
                  <a:pt x="529" y="449"/>
                </a:lnTo>
                <a:lnTo>
                  <a:pt x="556" y="437"/>
                </a:lnTo>
                <a:lnTo>
                  <a:pt x="585" y="427"/>
                </a:lnTo>
                <a:lnTo>
                  <a:pt x="614" y="418"/>
                </a:lnTo>
                <a:lnTo>
                  <a:pt x="645" y="410"/>
                </a:lnTo>
                <a:lnTo>
                  <a:pt x="675" y="402"/>
                </a:lnTo>
                <a:lnTo>
                  <a:pt x="705" y="393"/>
                </a:lnTo>
                <a:lnTo>
                  <a:pt x="734" y="383"/>
                </a:lnTo>
                <a:lnTo>
                  <a:pt x="761" y="371"/>
                </a:lnTo>
                <a:lnTo>
                  <a:pt x="786" y="357"/>
                </a:lnTo>
                <a:lnTo>
                  <a:pt x="808" y="339"/>
                </a:lnTo>
                <a:lnTo>
                  <a:pt x="831" y="319"/>
                </a:lnTo>
                <a:lnTo>
                  <a:pt x="851" y="296"/>
                </a:lnTo>
                <a:lnTo>
                  <a:pt x="870" y="272"/>
                </a:lnTo>
                <a:lnTo>
                  <a:pt x="889" y="247"/>
                </a:lnTo>
                <a:lnTo>
                  <a:pt x="908" y="222"/>
                </a:lnTo>
                <a:lnTo>
                  <a:pt x="927" y="198"/>
                </a:lnTo>
                <a:lnTo>
                  <a:pt x="948" y="175"/>
                </a:lnTo>
                <a:lnTo>
                  <a:pt x="969" y="155"/>
                </a:lnTo>
                <a:lnTo>
                  <a:pt x="993" y="138"/>
                </a:lnTo>
                <a:lnTo>
                  <a:pt x="1018" y="125"/>
                </a:lnTo>
                <a:lnTo>
                  <a:pt x="1048" y="116"/>
                </a:lnTo>
                <a:lnTo>
                  <a:pt x="1079" y="112"/>
                </a:lnTo>
                <a:lnTo>
                  <a:pt x="1111" y="111"/>
                </a:lnTo>
                <a:lnTo>
                  <a:pt x="1145" y="114"/>
                </a:lnTo>
                <a:lnTo>
                  <a:pt x="1179" y="118"/>
                </a:lnTo>
                <a:lnTo>
                  <a:pt x="1213" y="123"/>
                </a:lnTo>
                <a:lnTo>
                  <a:pt x="1247" y="127"/>
                </a:lnTo>
                <a:lnTo>
                  <a:pt x="1281" y="129"/>
                </a:lnTo>
                <a:lnTo>
                  <a:pt x="1314" y="129"/>
                </a:lnTo>
                <a:lnTo>
                  <a:pt x="1345" y="125"/>
                </a:lnTo>
                <a:lnTo>
                  <a:pt x="1376" y="117"/>
                </a:lnTo>
                <a:lnTo>
                  <a:pt x="1406" y="105"/>
                </a:lnTo>
                <a:lnTo>
                  <a:pt x="1436" y="89"/>
                </a:lnTo>
                <a:lnTo>
                  <a:pt x="1466" y="73"/>
                </a:lnTo>
                <a:lnTo>
                  <a:pt x="1496" y="55"/>
                </a:lnTo>
                <a:lnTo>
                  <a:pt x="1525" y="38"/>
                </a:lnTo>
                <a:lnTo>
                  <a:pt x="1556" y="23"/>
                </a:lnTo>
                <a:lnTo>
                  <a:pt x="1586" y="11"/>
                </a:lnTo>
                <a:lnTo>
                  <a:pt x="1617" y="3"/>
                </a:lnTo>
                <a:lnTo>
                  <a:pt x="1649" y="0"/>
                </a:lnTo>
                <a:close/>
              </a:path>
            </a:pathLst>
          </a:custGeom>
          <a:solidFill>
            <a:schemeClr val="bg2"/>
          </a:solidFill>
          <a:ln w="0">
            <a:noFill/>
            <a:prstDash val="solid"/>
            <a:round/>
            <a:headEnd/>
            <a:tailEnd/>
          </a:ln>
        </p:spPr>
      </p:sp>
      <p:sp>
        <p:nvSpPr>
          <p:cNvPr id="2" name="Title 1"/>
          <p:cNvSpPr>
            <a:spLocks noGrp="1"/>
          </p:cNvSpPr>
          <p:nvPr>
            <p:ph type="ctrTitle"/>
          </p:nvPr>
        </p:nvSpPr>
        <p:spPr>
          <a:xfrm>
            <a:off x="1078523" y="1098388"/>
            <a:ext cx="10318418" cy="4394988"/>
          </a:xfrm>
        </p:spPr>
        <p:txBody>
          <a:bodyPr anchor="ctr">
            <a:noAutofit/>
          </a:bodyPr>
          <a:lstStyle>
            <a:lvl1pPr algn="ctr">
              <a:defRPr sz="10000" spc="800" baseline="0"/>
            </a:lvl1pPr>
          </a:lstStyle>
          <a:p>
            <a:r>
              <a:rPr lang="zh-TW" altLang="en-US"/>
              <a:t>按一下以編輯母片標題樣式</a:t>
            </a:r>
            <a:endParaRPr lang="en-US" dirty="0"/>
          </a:p>
        </p:txBody>
      </p:sp>
      <p:sp>
        <p:nvSpPr>
          <p:cNvPr id="3" name="Subtitle 2"/>
          <p:cNvSpPr>
            <a:spLocks noGrp="1"/>
          </p:cNvSpPr>
          <p:nvPr>
            <p:ph type="subTitle" idx="1"/>
          </p:nvPr>
        </p:nvSpPr>
        <p:spPr>
          <a:xfrm>
            <a:off x="2215045" y="5979196"/>
            <a:ext cx="8045373" cy="742279"/>
          </a:xfrm>
        </p:spPr>
        <p:txBody>
          <a:bodyPr anchor="t">
            <a:normAutofit/>
          </a:bodyPr>
          <a:lstStyle>
            <a:lvl1pPr marL="0" indent="0" algn="ctr">
              <a:lnSpc>
                <a:spcPct val="100000"/>
              </a:lnSpc>
              <a:buNone/>
              <a:defRPr sz="2000" b="1" i="0" cap="all" spc="400"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TW" altLang="en-US"/>
              <a:t>按一下以編輯母片子標題樣式</a:t>
            </a:r>
            <a:endParaRPr lang="en-US" dirty="0"/>
          </a:p>
        </p:txBody>
      </p:sp>
      <p:sp>
        <p:nvSpPr>
          <p:cNvPr id="4" name="Date Placeholder 3"/>
          <p:cNvSpPr>
            <a:spLocks noGrp="1"/>
          </p:cNvSpPr>
          <p:nvPr>
            <p:ph type="dt" sz="half" idx="10"/>
          </p:nvPr>
        </p:nvSpPr>
        <p:spPr>
          <a:xfrm>
            <a:off x="1078523" y="6375679"/>
            <a:ext cx="2329722" cy="348462"/>
          </a:xfrm>
        </p:spPr>
        <p:txBody>
          <a:bodyPr/>
          <a:lstStyle>
            <a:lvl1pPr>
              <a:defRPr baseline="0">
                <a:solidFill>
                  <a:schemeClr val="accent1">
                    <a:lumMod val="50000"/>
                  </a:schemeClr>
                </a:solidFill>
              </a:defRPr>
            </a:lvl1pPr>
          </a:lstStyle>
          <a:p>
            <a:fld id="{6AEAA310-BA81-487A-ACD0-CAB1836C3037}" type="datetimeFigureOut">
              <a:rPr lang="zh-TW" altLang="en-US" smtClean="0"/>
              <a:t>2026/5/27</a:t>
            </a:fld>
            <a:endParaRPr lang="zh-TW" altLang="en-US"/>
          </a:p>
        </p:txBody>
      </p:sp>
      <p:sp>
        <p:nvSpPr>
          <p:cNvPr id="5" name="Footer Placeholder 4"/>
          <p:cNvSpPr>
            <a:spLocks noGrp="1"/>
          </p:cNvSpPr>
          <p:nvPr>
            <p:ph type="ftr" sz="quarter" idx="11"/>
          </p:nvPr>
        </p:nvSpPr>
        <p:spPr>
          <a:xfrm>
            <a:off x="4180332" y="6375679"/>
            <a:ext cx="4114800" cy="345796"/>
          </a:xfrm>
        </p:spPr>
        <p:txBody>
          <a:bodyPr/>
          <a:lstStyle>
            <a:lvl1pPr>
              <a:defRPr baseline="0">
                <a:solidFill>
                  <a:schemeClr val="accent1">
                    <a:lumMod val="50000"/>
                  </a:schemeClr>
                </a:solidFill>
              </a:defRPr>
            </a:lvl1pPr>
          </a:lstStyle>
          <a:p>
            <a:endParaRPr lang="zh-TW" altLang="en-US"/>
          </a:p>
        </p:txBody>
      </p:sp>
      <p:sp>
        <p:nvSpPr>
          <p:cNvPr id="6" name="Slide Number Placeholder 5"/>
          <p:cNvSpPr>
            <a:spLocks noGrp="1"/>
          </p:cNvSpPr>
          <p:nvPr>
            <p:ph type="sldNum" sz="quarter" idx="12"/>
          </p:nvPr>
        </p:nvSpPr>
        <p:spPr>
          <a:xfrm>
            <a:off x="9067218" y="6375679"/>
            <a:ext cx="2329723" cy="345796"/>
          </a:xfrm>
        </p:spPr>
        <p:txBody>
          <a:bodyPr/>
          <a:lstStyle>
            <a:lvl1pPr>
              <a:defRPr baseline="0">
                <a:solidFill>
                  <a:schemeClr val="accent1">
                    <a:lumMod val="50000"/>
                  </a:schemeClr>
                </a:solidFill>
              </a:defRPr>
            </a:lvl1pPr>
          </a:lstStyle>
          <a:p>
            <a:fld id="{D0DF5C54-E2AE-40F5-9DA5-6D0917F22283}" type="slidenum">
              <a:rPr lang="zh-TW" altLang="en-US" smtClean="0"/>
              <a:t>‹#›</a:t>
            </a:fld>
            <a:endParaRPr lang="zh-TW" altLang="en-US"/>
          </a:p>
        </p:txBody>
      </p:sp>
      <p:sp>
        <p:nvSpPr>
          <p:cNvPr id="13" name="Rectangle 12" title="left edge border"/>
          <p:cNvSpPr/>
          <p:nvPr/>
        </p:nvSpPr>
        <p:spPr>
          <a:xfrm>
            <a:off x="0" y="0"/>
            <a:ext cx="283464"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0299098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標題及直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Vertical Text Placeholder 2"/>
          <p:cNvSpPr>
            <a:spLocks noGrp="1"/>
          </p:cNvSpPr>
          <p:nvPr>
            <p:ph type="body" orient="vert" idx="1"/>
          </p:nvPr>
        </p:nvSpPr>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fld id="{6AEAA310-BA81-487A-ACD0-CAB1836C3037}" type="datetimeFigureOut">
              <a:rPr lang="zh-TW" altLang="en-US" smtClean="0"/>
              <a:t>2026/5/27</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D0DF5C54-E2AE-40F5-9DA5-6D0917F22283}" type="slidenum">
              <a:rPr lang="zh-TW" altLang="en-US" smtClean="0"/>
              <a:t>‹#›</a:t>
            </a:fld>
            <a:endParaRPr lang="zh-TW" altLang="en-US"/>
          </a:p>
        </p:txBody>
      </p:sp>
    </p:spTree>
    <p:extLst>
      <p:ext uri="{BB962C8B-B14F-4D97-AF65-F5344CB8AC3E}">
        <p14:creationId xmlns:p14="http://schemas.microsoft.com/office/powerpoint/2010/main" val="3353843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直排標題及文字">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066321" y="382386"/>
            <a:ext cx="1492132" cy="5600404"/>
          </a:xfrm>
        </p:spPr>
        <p:txBody>
          <a:bodyPr vert="eaVert"/>
          <a:lstStyle/>
          <a:p>
            <a:r>
              <a:rPr lang="zh-TW" altLang="en-US"/>
              <a:t>按一下以編輯母片標題樣式</a:t>
            </a:r>
            <a:endParaRPr lang="en-US" dirty="0"/>
          </a:p>
        </p:txBody>
      </p:sp>
      <p:sp>
        <p:nvSpPr>
          <p:cNvPr id="3" name="Vertical Text Placeholder 2"/>
          <p:cNvSpPr>
            <a:spLocks noGrp="1"/>
          </p:cNvSpPr>
          <p:nvPr>
            <p:ph type="body" orient="vert" idx="1"/>
          </p:nvPr>
        </p:nvSpPr>
        <p:spPr>
          <a:xfrm>
            <a:off x="1257300" y="382385"/>
            <a:ext cx="8392585" cy="5600405"/>
          </a:xfrm>
        </p:spPr>
        <p:txBody>
          <a:bodyPr vert="eaVert"/>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fld id="{6AEAA310-BA81-487A-ACD0-CAB1836C3037}" type="datetimeFigureOut">
              <a:rPr lang="zh-TW" altLang="en-US" smtClean="0"/>
              <a:t>2026/5/27</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D0DF5C54-E2AE-40F5-9DA5-6D0917F22283}" type="slidenum">
              <a:rPr lang="zh-TW" altLang="en-US" smtClean="0"/>
              <a:t>‹#›</a:t>
            </a:fld>
            <a:endParaRPr lang="zh-TW" altLang="en-US"/>
          </a:p>
        </p:txBody>
      </p:sp>
    </p:spTree>
    <p:extLst>
      <p:ext uri="{BB962C8B-B14F-4D97-AF65-F5344CB8AC3E}">
        <p14:creationId xmlns:p14="http://schemas.microsoft.com/office/powerpoint/2010/main" val="29323082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標題及內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Content Placeholder 2"/>
          <p:cNvSpPr>
            <a:spLocks noGrp="1"/>
          </p:cNvSpPr>
          <p:nvPr>
            <p:ph idx="1"/>
          </p:nvPr>
        </p:nvSpPr>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10"/>
          </p:nvPr>
        </p:nvSpPr>
        <p:spPr/>
        <p:txBody>
          <a:bodyPr/>
          <a:lstStyle/>
          <a:p>
            <a:fld id="{6AEAA310-BA81-487A-ACD0-CAB1836C3037}" type="datetimeFigureOut">
              <a:rPr lang="zh-TW" altLang="en-US" smtClean="0"/>
              <a:t>2026/5/27</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D0DF5C54-E2AE-40F5-9DA5-6D0917F22283}" type="slidenum">
              <a:rPr lang="zh-TW" altLang="en-US" smtClean="0"/>
              <a:t>‹#›</a:t>
            </a:fld>
            <a:endParaRPr lang="zh-TW" altLang="en-US"/>
          </a:p>
        </p:txBody>
      </p:sp>
    </p:spTree>
    <p:extLst>
      <p:ext uri="{BB962C8B-B14F-4D97-AF65-F5344CB8AC3E}">
        <p14:creationId xmlns:p14="http://schemas.microsoft.com/office/powerpoint/2010/main" val="8529824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章節標題">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242929" y="1073888"/>
            <a:ext cx="8187071" cy="4064627"/>
          </a:xfrm>
        </p:spPr>
        <p:txBody>
          <a:bodyPr anchor="b">
            <a:normAutofit/>
          </a:bodyPr>
          <a:lstStyle>
            <a:lvl1pPr>
              <a:defRPr sz="8400" spc="800" baseline="0">
                <a:solidFill>
                  <a:schemeClr val="tx2"/>
                </a:solidFill>
              </a:defRPr>
            </a:lvl1pPr>
          </a:lstStyle>
          <a:p>
            <a:r>
              <a:rPr lang="zh-TW" altLang="en-US"/>
              <a:t>按一下以編輯母片標題樣式</a:t>
            </a:r>
            <a:endParaRPr lang="en-US" dirty="0"/>
          </a:p>
        </p:txBody>
      </p:sp>
      <p:sp>
        <p:nvSpPr>
          <p:cNvPr id="3" name="Text Placeholder 2"/>
          <p:cNvSpPr>
            <a:spLocks noGrp="1"/>
          </p:cNvSpPr>
          <p:nvPr>
            <p:ph type="body" idx="1"/>
          </p:nvPr>
        </p:nvSpPr>
        <p:spPr>
          <a:xfrm>
            <a:off x="3242930" y="5159781"/>
            <a:ext cx="7017488" cy="951135"/>
          </a:xfrm>
        </p:spPr>
        <p:txBody>
          <a:bodyPr>
            <a:normAutofit/>
          </a:bodyPr>
          <a:lstStyle>
            <a:lvl1pPr marL="0" indent="0">
              <a:lnSpc>
                <a:spcPct val="100000"/>
              </a:lnSpc>
              <a:buNone/>
              <a:defRPr sz="2000" b="1" i="0" cap="all" spc="400" baseline="0">
                <a:solidFill>
                  <a:schemeClr val="accent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TW" altLang="en-US"/>
              <a:t>按一下以編輯母片文字樣式</a:t>
            </a:r>
          </a:p>
        </p:txBody>
      </p:sp>
      <p:sp>
        <p:nvSpPr>
          <p:cNvPr id="4" name="Date Placeholder 3"/>
          <p:cNvSpPr>
            <a:spLocks noGrp="1"/>
          </p:cNvSpPr>
          <p:nvPr>
            <p:ph type="dt" sz="half" idx="10"/>
          </p:nvPr>
        </p:nvSpPr>
        <p:spPr>
          <a:xfrm>
            <a:off x="3236546" y="6375679"/>
            <a:ext cx="1493947" cy="348462"/>
          </a:xfrm>
        </p:spPr>
        <p:txBody>
          <a:bodyPr/>
          <a:lstStyle>
            <a:lvl1pPr>
              <a:defRPr baseline="0">
                <a:solidFill>
                  <a:schemeClr val="tx2"/>
                </a:solidFill>
              </a:defRPr>
            </a:lvl1pPr>
          </a:lstStyle>
          <a:p>
            <a:fld id="{6AEAA310-BA81-487A-ACD0-CAB1836C3037}" type="datetimeFigureOut">
              <a:rPr lang="zh-TW" altLang="en-US" smtClean="0"/>
              <a:t>2026/5/27</a:t>
            </a:fld>
            <a:endParaRPr lang="zh-TW" altLang="en-US"/>
          </a:p>
        </p:txBody>
      </p:sp>
      <p:sp>
        <p:nvSpPr>
          <p:cNvPr id="5" name="Footer Placeholder 4"/>
          <p:cNvSpPr>
            <a:spLocks noGrp="1"/>
          </p:cNvSpPr>
          <p:nvPr>
            <p:ph type="ftr" sz="quarter" idx="11"/>
          </p:nvPr>
        </p:nvSpPr>
        <p:spPr>
          <a:xfrm>
            <a:off x="5279064" y="6375679"/>
            <a:ext cx="4114800" cy="345796"/>
          </a:xfrm>
        </p:spPr>
        <p:txBody>
          <a:bodyPr/>
          <a:lstStyle>
            <a:lvl1pPr>
              <a:defRPr baseline="0">
                <a:solidFill>
                  <a:schemeClr val="tx2"/>
                </a:solidFill>
              </a:defRPr>
            </a:lvl1pPr>
          </a:lstStyle>
          <a:p>
            <a:endParaRPr lang="zh-TW" altLang="en-US"/>
          </a:p>
        </p:txBody>
      </p:sp>
      <p:sp>
        <p:nvSpPr>
          <p:cNvPr id="6" name="Slide Number Placeholder 5"/>
          <p:cNvSpPr>
            <a:spLocks noGrp="1"/>
          </p:cNvSpPr>
          <p:nvPr>
            <p:ph type="sldNum" sz="quarter" idx="12"/>
          </p:nvPr>
        </p:nvSpPr>
        <p:spPr>
          <a:xfrm>
            <a:off x="9942434" y="6375679"/>
            <a:ext cx="1487566" cy="345796"/>
          </a:xfrm>
        </p:spPr>
        <p:txBody>
          <a:bodyPr/>
          <a:lstStyle>
            <a:lvl1pPr>
              <a:defRPr baseline="0">
                <a:solidFill>
                  <a:schemeClr val="tx2"/>
                </a:solidFill>
              </a:defRPr>
            </a:lvl1pPr>
          </a:lstStyle>
          <a:p>
            <a:fld id="{D0DF5C54-E2AE-40F5-9DA5-6D0917F22283}" type="slidenum">
              <a:rPr lang="zh-TW" altLang="en-US" smtClean="0"/>
              <a:t>‹#›</a:t>
            </a:fld>
            <a:endParaRPr lang="zh-TW" altLang="en-US"/>
          </a:p>
        </p:txBody>
      </p:sp>
      <p:grpSp>
        <p:nvGrpSpPr>
          <p:cNvPr id="7" name="Group 6" title="left scallop shape"/>
          <p:cNvGrpSpPr/>
          <p:nvPr/>
        </p:nvGrpSpPr>
        <p:grpSpPr>
          <a:xfrm>
            <a:off x="0" y="0"/>
            <a:ext cx="2814638" cy="6858000"/>
            <a:chOff x="0" y="0"/>
            <a:chExt cx="2814638" cy="6858000"/>
          </a:xfrm>
        </p:grpSpPr>
        <p:sp>
          <p:nvSpPr>
            <p:cNvPr id="11" name="Freeform 6" title="left scallop shape"/>
            <p:cNvSpPr/>
            <p:nvPr/>
          </p:nvSpPr>
          <p:spPr bwMode="auto">
            <a:xfrm>
              <a:off x="0" y="0"/>
              <a:ext cx="2814638" cy="6858000"/>
            </a:xfrm>
            <a:custGeom>
              <a:avLst/>
              <a:gdLst/>
              <a:ahLst/>
              <a:cxnLst/>
              <a:rect l="0" t="0" r="r" b="b"/>
              <a:pathLst>
                <a:path w="1773" h="4320">
                  <a:moveTo>
                    <a:pt x="0" y="0"/>
                  </a:moveTo>
                  <a:lnTo>
                    <a:pt x="891" y="0"/>
                  </a:lnTo>
                  <a:lnTo>
                    <a:pt x="906" y="56"/>
                  </a:lnTo>
                  <a:lnTo>
                    <a:pt x="921" y="111"/>
                  </a:lnTo>
                  <a:lnTo>
                    <a:pt x="938" y="165"/>
                  </a:lnTo>
                  <a:lnTo>
                    <a:pt x="957" y="217"/>
                  </a:lnTo>
                  <a:lnTo>
                    <a:pt x="980" y="266"/>
                  </a:lnTo>
                  <a:lnTo>
                    <a:pt x="1007" y="312"/>
                  </a:lnTo>
                  <a:lnTo>
                    <a:pt x="1036" y="351"/>
                  </a:lnTo>
                  <a:lnTo>
                    <a:pt x="1069" y="387"/>
                  </a:lnTo>
                  <a:lnTo>
                    <a:pt x="1105" y="422"/>
                  </a:lnTo>
                  <a:lnTo>
                    <a:pt x="1145" y="456"/>
                  </a:lnTo>
                  <a:lnTo>
                    <a:pt x="1185" y="487"/>
                  </a:lnTo>
                  <a:lnTo>
                    <a:pt x="1227" y="520"/>
                  </a:lnTo>
                  <a:lnTo>
                    <a:pt x="1270" y="551"/>
                  </a:lnTo>
                  <a:lnTo>
                    <a:pt x="1311" y="584"/>
                  </a:lnTo>
                  <a:lnTo>
                    <a:pt x="1352" y="617"/>
                  </a:lnTo>
                  <a:lnTo>
                    <a:pt x="1390" y="651"/>
                  </a:lnTo>
                  <a:lnTo>
                    <a:pt x="1425" y="687"/>
                  </a:lnTo>
                  <a:lnTo>
                    <a:pt x="1456" y="725"/>
                  </a:lnTo>
                  <a:lnTo>
                    <a:pt x="1484" y="765"/>
                  </a:lnTo>
                  <a:lnTo>
                    <a:pt x="1505" y="808"/>
                  </a:lnTo>
                  <a:lnTo>
                    <a:pt x="1521" y="856"/>
                  </a:lnTo>
                  <a:lnTo>
                    <a:pt x="1530" y="907"/>
                  </a:lnTo>
                  <a:lnTo>
                    <a:pt x="1534" y="960"/>
                  </a:lnTo>
                  <a:lnTo>
                    <a:pt x="1534" y="1013"/>
                  </a:lnTo>
                  <a:lnTo>
                    <a:pt x="1530" y="1068"/>
                  </a:lnTo>
                  <a:lnTo>
                    <a:pt x="1523" y="1125"/>
                  </a:lnTo>
                  <a:lnTo>
                    <a:pt x="1515" y="1181"/>
                  </a:lnTo>
                  <a:lnTo>
                    <a:pt x="1508" y="1237"/>
                  </a:lnTo>
                  <a:lnTo>
                    <a:pt x="1501" y="1293"/>
                  </a:lnTo>
                  <a:lnTo>
                    <a:pt x="1496" y="1350"/>
                  </a:lnTo>
                  <a:lnTo>
                    <a:pt x="1494" y="1405"/>
                  </a:lnTo>
                  <a:lnTo>
                    <a:pt x="1497" y="1458"/>
                  </a:lnTo>
                  <a:lnTo>
                    <a:pt x="1504" y="1511"/>
                  </a:lnTo>
                  <a:lnTo>
                    <a:pt x="1517" y="1560"/>
                  </a:lnTo>
                  <a:lnTo>
                    <a:pt x="1535" y="1610"/>
                  </a:lnTo>
                  <a:lnTo>
                    <a:pt x="1557" y="1659"/>
                  </a:lnTo>
                  <a:lnTo>
                    <a:pt x="1583" y="1708"/>
                  </a:lnTo>
                  <a:lnTo>
                    <a:pt x="1611" y="1757"/>
                  </a:lnTo>
                  <a:lnTo>
                    <a:pt x="1640" y="1807"/>
                  </a:lnTo>
                  <a:lnTo>
                    <a:pt x="1669" y="1855"/>
                  </a:lnTo>
                  <a:lnTo>
                    <a:pt x="1696" y="1905"/>
                  </a:lnTo>
                  <a:lnTo>
                    <a:pt x="1721" y="1954"/>
                  </a:lnTo>
                  <a:lnTo>
                    <a:pt x="1742" y="2006"/>
                  </a:lnTo>
                  <a:lnTo>
                    <a:pt x="1759" y="2057"/>
                  </a:lnTo>
                  <a:lnTo>
                    <a:pt x="1769" y="2108"/>
                  </a:lnTo>
                  <a:lnTo>
                    <a:pt x="1773" y="2160"/>
                  </a:lnTo>
                  <a:lnTo>
                    <a:pt x="1769" y="2212"/>
                  </a:lnTo>
                  <a:lnTo>
                    <a:pt x="1759" y="2263"/>
                  </a:lnTo>
                  <a:lnTo>
                    <a:pt x="1742" y="2314"/>
                  </a:lnTo>
                  <a:lnTo>
                    <a:pt x="1721" y="2366"/>
                  </a:lnTo>
                  <a:lnTo>
                    <a:pt x="1696" y="2415"/>
                  </a:lnTo>
                  <a:lnTo>
                    <a:pt x="1669" y="2465"/>
                  </a:lnTo>
                  <a:lnTo>
                    <a:pt x="1640" y="2513"/>
                  </a:lnTo>
                  <a:lnTo>
                    <a:pt x="1611" y="2563"/>
                  </a:lnTo>
                  <a:lnTo>
                    <a:pt x="1583" y="2612"/>
                  </a:lnTo>
                  <a:lnTo>
                    <a:pt x="1557" y="2661"/>
                  </a:lnTo>
                  <a:lnTo>
                    <a:pt x="1535" y="2710"/>
                  </a:lnTo>
                  <a:lnTo>
                    <a:pt x="1517" y="2760"/>
                  </a:lnTo>
                  <a:lnTo>
                    <a:pt x="1504" y="2809"/>
                  </a:lnTo>
                  <a:lnTo>
                    <a:pt x="1497" y="2862"/>
                  </a:lnTo>
                  <a:lnTo>
                    <a:pt x="1494" y="2915"/>
                  </a:lnTo>
                  <a:lnTo>
                    <a:pt x="1496" y="2970"/>
                  </a:lnTo>
                  <a:lnTo>
                    <a:pt x="1501" y="3027"/>
                  </a:lnTo>
                  <a:lnTo>
                    <a:pt x="1508" y="3083"/>
                  </a:lnTo>
                  <a:lnTo>
                    <a:pt x="1515" y="3139"/>
                  </a:lnTo>
                  <a:lnTo>
                    <a:pt x="1523" y="3195"/>
                  </a:lnTo>
                  <a:lnTo>
                    <a:pt x="1530" y="3252"/>
                  </a:lnTo>
                  <a:lnTo>
                    <a:pt x="1534" y="3307"/>
                  </a:lnTo>
                  <a:lnTo>
                    <a:pt x="1534" y="3360"/>
                  </a:lnTo>
                  <a:lnTo>
                    <a:pt x="1530" y="3413"/>
                  </a:lnTo>
                  <a:lnTo>
                    <a:pt x="1521" y="3464"/>
                  </a:lnTo>
                  <a:lnTo>
                    <a:pt x="1505" y="3512"/>
                  </a:lnTo>
                  <a:lnTo>
                    <a:pt x="1484" y="3555"/>
                  </a:lnTo>
                  <a:lnTo>
                    <a:pt x="1456" y="3595"/>
                  </a:lnTo>
                  <a:lnTo>
                    <a:pt x="1425" y="3633"/>
                  </a:lnTo>
                  <a:lnTo>
                    <a:pt x="1390" y="3669"/>
                  </a:lnTo>
                  <a:lnTo>
                    <a:pt x="1352" y="3703"/>
                  </a:lnTo>
                  <a:lnTo>
                    <a:pt x="1311" y="3736"/>
                  </a:lnTo>
                  <a:lnTo>
                    <a:pt x="1270" y="3769"/>
                  </a:lnTo>
                  <a:lnTo>
                    <a:pt x="1227" y="3800"/>
                  </a:lnTo>
                  <a:lnTo>
                    <a:pt x="1185" y="3833"/>
                  </a:lnTo>
                  <a:lnTo>
                    <a:pt x="1145" y="3864"/>
                  </a:lnTo>
                  <a:lnTo>
                    <a:pt x="1105" y="3898"/>
                  </a:lnTo>
                  <a:lnTo>
                    <a:pt x="1069" y="3933"/>
                  </a:lnTo>
                  <a:lnTo>
                    <a:pt x="1036" y="3969"/>
                  </a:lnTo>
                  <a:lnTo>
                    <a:pt x="1007" y="4008"/>
                  </a:lnTo>
                  <a:lnTo>
                    <a:pt x="980" y="4054"/>
                  </a:lnTo>
                  <a:lnTo>
                    <a:pt x="957" y="4103"/>
                  </a:lnTo>
                  <a:lnTo>
                    <a:pt x="938" y="4155"/>
                  </a:lnTo>
                  <a:lnTo>
                    <a:pt x="921" y="4209"/>
                  </a:lnTo>
                  <a:lnTo>
                    <a:pt x="906" y="4264"/>
                  </a:lnTo>
                  <a:lnTo>
                    <a:pt x="891" y="4320"/>
                  </a:lnTo>
                  <a:lnTo>
                    <a:pt x="0" y="4320"/>
                  </a:lnTo>
                  <a:lnTo>
                    <a:pt x="0" y="0"/>
                  </a:lnTo>
                  <a:close/>
                </a:path>
              </a:pathLst>
            </a:custGeom>
            <a:solidFill>
              <a:schemeClr val="tx2"/>
            </a:solidFill>
            <a:ln w="0">
              <a:noFill/>
              <a:prstDash val="solid"/>
              <a:round/>
              <a:headEnd/>
              <a:tailEnd/>
            </a:ln>
          </p:spPr>
        </p:sp>
        <p:sp>
          <p:nvSpPr>
            <p:cNvPr id="16" name="Freeform 11" title="left scallop inline"/>
            <p:cNvSpPr/>
            <p:nvPr/>
          </p:nvSpPr>
          <p:spPr bwMode="auto">
            <a:xfrm>
              <a:off x="874382" y="0"/>
              <a:ext cx="1646238" cy="6858000"/>
            </a:xfrm>
            <a:custGeom>
              <a:avLst/>
              <a:gdLst/>
              <a:ahLst/>
              <a:cxnLst/>
              <a:rect l="0" t="0" r="r" b="b"/>
              <a:pathLst>
                <a:path w="1037" h="4320">
                  <a:moveTo>
                    <a:pt x="0" y="0"/>
                  </a:moveTo>
                  <a:lnTo>
                    <a:pt x="171" y="0"/>
                  </a:lnTo>
                  <a:lnTo>
                    <a:pt x="188" y="55"/>
                  </a:lnTo>
                  <a:lnTo>
                    <a:pt x="204" y="110"/>
                  </a:lnTo>
                  <a:lnTo>
                    <a:pt x="220" y="166"/>
                  </a:lnTo>
                  <a:lnTo>
                    <a:pt x="234" y="223"/>
                  </a:lnTo>
                  <a:lnTo>
                    <a:pt x="251" y="278"/>
                  </a:lnTo>
                  <a:lnTo>
                    <a:pt x="269" y="331"/>
                  </a:lnTo>
                  <a:lnTo>
                    <a:pt x="292" y="381"/>
                  </a:lnTo>
                  <a:lnTo>
                    <a:pt x="319" y="427"/>
                  </a:lnTo>
                  <a:lnTo>
                    <a:pt x="349" y="466"/>
                  </a:lnTo>
                  <a:lnTo>
                    <a:pt x="382" y="503"/>
                  </a:lnTo>
                  <a:lnTo>
                    <a:pt x="420" y="537"/>
                  </a:lnTo>
                  <a:lnTo>
                    <a:pt x="460" y="571"/>
                  </a:lnTo>
                  <a:lnTo>
                    <a:pt x="502" y="603"/>
                  </a:lnTo>
                  <a:lnTo>
                    <a:pt x="544" y="635"/>
                  </a:lnTo>
                  <a:lnTo>
                    <a:pt x="587" y="668"/>
                  </a:lnTo>
                  <a:lnTo>
                    <a:pt x="628" y="700"/>
                  </a:lnTo>
                  <a:lnTo>
                    <a:pt x="667" y="734"/>
                  </a:lnTo>
                  <a:lnTo>
                    <a:pt x="703" y="771"/>
                  </a:lnTo>
                  <a:lnTo>
                    <a:pt x="736" y="808"/>
                  </a:lnTo>
                  <a:lnTo>
                    <a:pt x="763" y="848"/>
                  </a:lnTo>
                  <a:lnTo>
                    <a:pt x="786" y="893"/>
                  </a:lnTo>
                  <a:lnTo>
                    <a:pt x="800" y="937"/>
                  </a:lnTo>
                  <a:lnTo>
                    <a:pt x="809" y="986"/>
                  </a:lnTo>
                  <a:lnTo>
                    <a:pt x="813" y="1034"/>
                  </a:lnTo>
                  <a:lnTo>
                    <a:pt x="812" y="1085"/>
                  </a:lnTo>
                  <a:lnTo>
                    <a:pt x="808" y="1136"/>
                  </a:lnTo>
                  <a:lnTo>
                    <a:pt x="803" y="1189"/>
                  </a:lnTo>
                  <a:lnTo>
                    <a:pt x="796" y="1242"/>
                  </a:lnTo>
                  <a:lnTo>
                    <a:pt x="788" y="1295"/>
                  </a:lnTo>
                  <a:lnTo>
                    <a:pt x="782" y="1348"/>
                  </a:lnTo>
                  <a:lnTo>
                    <a:pt x="778" y="1401"/>
                  </a:lnTo>
                  <a:lnTo>
                    <a:pt x="775" y="1452"/>
                  </a:lnTo>
                  <a:lnTo>
                    <a:pt x="778" y="1502"/>
                  </a:lnTo>
                  <a:lnTo>
                    <a:pt x="784" y="1551"/>
                  </a:lnTo>
                  <a:lnTo>
                    <a:pt x="797" y="1602"/>
                  </a:lnTo>
                  <a:lnTo>
                    <a:pt x="817" y="1652"/>
                  </a:lnTo>
                  <a:lnTo>
                    <a:pt x="841" y="1702"/>
                  </a:lnTo>
                  <a:lnTo>
                    <a:pt x="868" y="1752"/>
                  </a:lnTo>
                  <a:lnTo>
                    <a:pt x="896" y="1801"/>
                  </a:lnTo>
                  <a:lnTo>
                    <a:pt x="926" y="1851"/>
                  </a:lnTo>
                  <a:lnTo>
                    <a:pt x="953" y="1901"/>
                  </a:lnTo>
                  <a:lnTo>
                    <a:pt x="980" y="1952"/>
                  </a:lnTo>
                  <a:lnTo>
                    <a:pt x="1003" y="2003"/>
                  </a:lnTo>
                  <a:lnTo>
                    <a:pt x="1021" y="2054"/>
                  </a:lnTo>
                  <a:lnTo>
                    <a:pt x="1031" y="2106"/>
                  </a:lnTo>
                  <a:lnTo>
                    <a:pt x="1037" y="2160"/>
                  </a:lnTo>
                  <a:lnTo>
                    <a:pt x="1031" y="2214"/>
                  </a:lnTo>
                  <a:lnTo>
                    <a:pt x="1021" y="2266"/>
                  </a:lnTo>
                  <a:lnTo>
                    <a:pt x="1003" y="2317"/>
                  </a:lnTo>
                  <a:lnTo>
                    <a:pt x="980" y="2368"/>
                  </a:lnTo>
                  <a:lnTo>
                    <a:pt x="953" y="2419"/>
                  </a:lnTo>
                  <a:lnTo>
                    <a:pt x="926" y="2469"/>
                  </a:lnTo>
                  <a:lnTo>
                    <a:pt x="896" y="2519"/>
                  </a:lnTo>
                  <a:lnTo>
                    <a:pt x="868" y="2568"/>
                  </a:lnTo>
                  <a:lnTo>
                    <a:pt x="841" y="2618"/>
                  </a:lnTo>
                  <a:lnTo>
                    <a:pt x="817" y="2668"/>
                  </a:lnTo>
                  <a:lnTo>
                    <a:pt x="797" y="2718"/>
                  </a:lnTo>
                  <a:lnTo>
                    <a:pt x="784" y="2769"/>
                  </a:lnTo>
                  <a:lnTo>
                    <a:pt x="778" y="2818"/>
                  </a:lnTo>
                  <a:lnTo>
                    <a:pt x="775" y="2868"/>
                  </a:lnTo>
                  <a:lnTo>
                    <a:pt x="778" y="2919"/>
                  </a:lnTo>
                  <a:lnTo>
                    <a:pt x="782" y="2972"/>
                  </a:lnTo>
                  <a:lnTo>
                    <a:pt x="788" y="3025"/>
                  </a:lnTo>
                  <a:lnTo>
                    <a:pt x="796" y="3078"/>
                  </a:lnTo>
                  <a:lnTo>
                    <a:pt x="803" y="3131"/>
                  </a:lnTo>
                  <a:lnTo>
                    <a:pt x="808" y="3184"/>
                  </a:lnTo>
                  <a:lnTo>
                    <a:pt x="812" y="3235"/>
                  </a:lnTo>
                  <a:lnTo>
                    <a:pt x="813" y="3286"/>
                  </a:lnTo>
                  <a:lnTo>
                    <a:pt x="809" y="3334"/>
                  </a:lnTo>
                  <a:lnTo>
                    <a:pt x="800" y="3383"/>
                  </a:lnTo>
                  <a:lnTo>
                    <a:pt x="786" y="3427"/>
                  </a:lnTo>
                  <a:lnTo>
                    <a:pt x="763" y="3472"/>
                  </a:lnTo>
                  <a:lnTo>
                    <a:pt x="736" y="3512"/>
                  </a:lnTo>
                  <a:lnTo>
                    <a:pt x="703" y="3549"/>
                  </a:lnTo>
                  <a:lnTo>
                    <a:pt x="667" y="3586"/>
                  </a:lnTo>
                  <a:lnTo>
                    <a:pt x="628" y="3620"/>
                  </a:lnTo>
                  <a:lnTo>
                    <a:pt x="587" y="3652"/>
                  </a:lnTo>
                  <a:lnTo>
                    <a:pt x="544" y="3685"/>
                  </a:lnTo>
                  <a:lnTo>
                    <a:pt x="502" y="3717"/>
                  </a:lnTo>
                  <a:lnTo>
                    <a:pt x="460" y="3749"/>
                  </a:lnTo>
                  <a:lnTo>
                    <a:pt x="420" y="3783"/>
                  </a:lnTo>
                  <a:lnTo>
                    <a:pt x="382" y="3817"/>
                  </a:lnTo>
                  <a:lnTo>
                    <a:pt x="349" y="3854"/>
                  </a:lnTo>
                  <a:lnTo>
                    <a:pt x="319" y="3893"/>
                  </a:lnTo>
                  <a:lnTo>
                    <a:pt x="292" y="3939"/>
                  </a:lnTo>
                  <a:lnTo>
                    <a:pt x="269" y="3989"/>
                  </a:lnTo>
                  <a:lnTo>
                    <a:pt x="251" y="4042"/>
                  </a:lnTo>
                  <a:lnTo>
                    <a:pt x="234" y="4097"/>
                  </a:lnTo>
                  <a:lnTo>
                    <a:pt x="220" y="4154"/>
                  </a:lnTo>
                  <a:lnTo>
                    <a:pt x="204" y="4210"/>
                  </a:lnTo>
                  <a:lnTo>
                    <a:pt x="188" y="4265"/>
                  </a:lnTo>
                  <a:lnTo>
                    <a:pt x="171" y="4320"/>
                  </a:lnTo>
                  <a:lnTo>
                    <a:pt x="0" y="4320"/>
                  </a:lnTo>
                  <a:lnTo>
                    <a:pt x="17" y="4278"/>
                  </a:lnTo>
                  <a:lnTo>
                    <a:pt x="33" y="4232"/>
                  </a:lnTo>
                  <a:lnTo>
                    <a:pt x="46" y="4183"/>
                  </a:lnTo>
                  <a:lnTo>
                    <a:pt x="60" y="4131"/>
                  </a:lnTo>
                  <a:lnTo>
                    <a:pt x="75" y="4075"/>
                  </a:lnTo>
                  <a:lnTo>
                    <a:pt x="90" y="4019"/>
                  </a:lnTo>
                  <a:lnTo>
                    <a:pt x="109" y="3964"/>
                  </a:lnTo>
                  <a:lnTo>
                    <a:pt x="129" y="3909"/>
                  </a:lnTo>
                  <a:lnTo>
                    <a:pt x="156" y="3855"/>
                  </a:lnTo>
                  <a:lnTo>
                    <a:pt x="186" y="3804"/>
                  </a:lnTo>
                  <a:lnTo>
                    <a:pt x="222" y="3756"/>
                  </a:lnTo>
                  <a:lnTo>
                    <a:pt x="261" y="3713"/>
                  </a:lnTo>
                  <a:lnTo>
                    <a:pt x="303" y="3672"/>
                  </a:lnTo>
                  <a:lnTo>
                    <a:pt x="348" y="3634"/>
                  </a:lnTo>
                  <a:lnTo>
                    <a:pt x="392" y="3599"/>
                  </a:lnTo>
                  <a:lnTo>
                    <a:pt x="438" y="3565"/>
                  </a:lnTo>
                  <a:lnTo>
                    <a:pt x="482" y="3531"/>
                  </a:lnTo>
                  <a:lnTo>
                    <a:pt x="523" y="3499"/>
                  </a:lnTo>
                  <a:lnTo>
                    <a:pt x="561" y="3466"/>
                  </a:lnTo>
                  <a:lnTo>
                    <a:pt x="594" y="3434"/>
                  </a:lnTo>
                  <a:lnTo>
                    <a:pt x="620" y="3400"/>
                  </a:lnTo>
                  <a:lnTo>
                    <a:pt x="638" y="3367"/>
                  </a:lnTo>
                  <a:lnTo>
                    <a:pt x="647" y="3336"/>
                  </a:lnTo>
                  <a:lnTo>
                    <a:pt x="652" y="3302"/>
                  </a:lnTo>
                  <a:lnTo>
                    <a:pt x="654" y="3265"/>
                  </a:lnTo>
                  <a:lnTo>
                    <a:pt x="651" y="3224"/>
                  </a:lnTo>
                  <a:lnTo>
                    <a:pt x="647" y="3181"/>
                  </a:lnTo>
                  <a:lnTo>
                    <a:pt x="642" y="3137"/>
                  </a:lnTo>
                  <a:lnTo>
                    <a:pt x="637" y="3091"/>
                  </a:lnTo>
                  <a:lnTo>
                    <a:pt x="626" y="3021"/>
                  </a:lnTo>
                  <a:lnTo>
                    <a:pt x="620" y="2952"/>
                  </a:lnTo>
                  <a:lnTo>
                    <a:pt x="616" y="2881"/>
                  </a:lnTo>
                  <a:lnTo>
                    <a:pt x="618" y="2809"/>
                  </a:lnTo>
                  <a:lnTo>
                    <a:pt x="628" y="2737"/>
                  </a:lnTo>
                  <a:lnTo>
                    <a:pt x="642" y="2681"/>
                  </a:lnTo>
                  <a:lnTo>
                    <a:pt x="661" y="2626"/>
                  </a:lnTo>
                  <a:lnTo>
                    <a:pt x="685" y="2574"/>
                  </a:lnTo>
                  <a:lnTo>
                    <a:pt x="711" y="2521"/>
                  </a:lnTo>
                  <a:lnTo>
                    <a:pt x="739" y="2472"/>
                  </a:lnTo>
                  <a:lnTo>
                    <a:pt x="767" y="2423"/>
                  </a:lnTo>
                  <a:lnTo>
                    <a:pt x="791" y="2381"/>
                  </a:lnTo>
                  <a:lnTo>
                    <a:pt x="813" y="2342"/>
                  </a:lnTo>
                  <a:lnTo>
                    <a:pt x="834" y="2303"/>
                  </a:lnTo>
                  <a:lnTo>
                    <a:pt x="851" y="2265"/>
                  </a:lnTo>
                  <a:lnTo>
                    <a:pt x="864" y="2228"/>
                  </a:lnTo>
                  <a:lnTo>
                    <a:pt x="873" y="2194"/>
                  </a:lnTo>
                  <a:lnTo>
                    <a:pt x="876" y="2160"/>
                  </a:lnTo>
                  <a:lnTo>
                    <a:pt x="873" y="2126"/>
                  </a:lnTo>
                  <a:lnTo>
                    <a:pt x="864" y="2092"/>
                  </a:lnTo>
                  <a:lnTo>
                    <a:pt x="851" y="2055"/>
                  </a:lnTo>
                  <a:lnTo>
                    <a:pt x="834" y="2017"/>
                  </a:lnTo>
                  <a:lnTo>
                    <a:pt x="813" y="1978"/>
                  </a:lnTo>
                  <a:lnTo>
                    <a:pt x="791" y="1939"/>
                  </a:lnTo>
                  <a:lnTo>
                    <a:pt x="767" y="1897"/>
                  </a:lnTo>
                  <a:lnTo>
                    <a:pt x="739" y="1848"/>
                  </a:lnTo>
                  <a:lnTo>
                    <a:pt x="711" y="1799"/>
                  </a:lnTo>
                  <a:lnTo>
                    <a:pt x="685" y="1746"/>
                  </a:lnTo>
                  <a:lnTo>
                    <a:pt x="661" y="1694"/>
                  </a:lnTo>
                  <a:lnTo>
                    <a:pt x="642" y="1639"/>
                  </a:lnTo>
                  <a:lnTo>
                    <a:pt x="628" y="1583"/>
                  </a:lnTo>
                  <a:lnTo>
                    <a:pt x="618" y="1511"/>
                  </a:lnTo>
                  <a:lnTo>
                    <a:pt x="616" y="1439"/>
                  </a:lnTo>
                  <a:lnTo>
                    <a:pt x="620" y="1368"/>
                  </a:lnTo>
                  <a:lnTo>
                    <a:pt x="626" y="1299"/>
                  </a:lnTo>
                  <a:lnTo>
                    <a:pt x="637" y="1229"/>
                  </a:lnTo>
                  <a:lnTo>
                    <a:pt x="642" y="1183"/>
                  </a:lnTo>
                  <a:lnTo>
                    <a:pt x="647" y="1139"/>
                  </a:lnTo>
                  <a:lnTo>
                    <a:pt x="651" y="1096"/>
                  </a:lnTo>
                  <a:lnTo>
                    <a:pt x="654" y="1055"/>
                  </a:lnTo>
                  <a:lnTo>
                    <a:pt x="652" y="1018"/>
                  </a:lnTo>
                  <a:lnTo>
                    <a:pt x="647" y="984"/>
                  </a:lnTo>
                  <a:lnTo>
                    <a:pt x="638" y="953"/>
                  </a:lnTo>
                  <a:lnTo>
                    <a:pt x="620" y="920"/>
                  </a:lnTo>
                  <a:lnTo>
                    <a:pt x="594" y="886"/>
                  </a:lnTo>
                  <a:lnTo>
                    <a:pt x="561" y="854"/>
                  </a:lnTo>
                  <a:lnTo>
                    <a:pt x="523" y="822"/>
                  </a:lnTo>
                  <a:lnTo>
                    <a:pt x="482" y="789"/>
                  </a:lnTo>
                  <a:lnTo>
                    <a:pt x="438" y="755"/>
                  </a:lnTo>
                  <a:lnTo>
                    <a:pt x="392" y="721"/>
                  </a:lnTo>
                  <a:lnTo>
                    <a:pt x="348" y="686"/>
                  </a:lnTo>
                  <a:lnTo>
                    <a:pt x="303" y="648"/>
                  </a:lnTo>
                  <a:lnTo>
                    <a:pt x="261" y="607"/>
                  </a:lnTo>
                  <a:lnTo>
                    <a:pt x="222" y="564"/>
                  </a:lnTo>
                  <a:lnTo>
                    <a:pt x="186" y="516"/>
                  </a:lnTo>
                  <a:lnTo>
                    <a:pt x="156" y="465"/>
                  </a:lnTo>
                  <a:lnTo>
                    <a:pt x="129" y="411"/>
                  </a:lnTo>
                  <a:lnTo>
                    <a:pt x="109" y="356"/>
                  </a:lnTo>
                  <a:lnTo>
                    <a:pt x="90" y="301"/>
                  </a:lnTo>
                  <a:lnTo>
                    <a:pt x="75" y="245"/>
                  </a:lnTo>
                  <a:lnTo>
                    <a:pt x="60" y="189"/>
                  </a:lnTo>
                  <a:lnTo>
                    <a:pt x="46" y="137"/>
                  </a:lnTo>
                  <a:lnTo>
                    <a:pt x="33" y="88"/>
                  </a:lnTo>
                  <a:lnTo>
                    <a:pt x="17" y="42"/>
                  </a:lnTo>
                  <a:lnTo>
                    <a:pt x="0" y="0"/>
                  </a:lnTo>
                  <a:lnTo>
                    <a:pt x="0" y="0"/>
                  </a:lnTo>
                  <a:close/>
                </a:path>
              </a:pathLst>
            </a:custGeom>
            <a:solidFill>
              <a:schemeClr val="accent1"/>
            </a:solidFill>
            <a:ln w="0">
              <a:noFill/>
              <a:prstDash val="solid"/>
              <a:round/>
              <a:headEnd/>
              <a:tailEnd/>
            </a:ln>
          </p:spPr>
        </p:sp>
      </p:grpSp>
    </p:spTree>
    <p:extLst>
      <p:ext uri="{BB962C8B-B14F-4D97-AF65-F5344CB8AC3E}">
        <p14:creationId xmlns:p14="http://schemas.microsoft.com/office/powerpoint/2010/main" val="1487703595"/>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兩個內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Content Placeholder 2"/>
          <p:cNvSpPr>
            <a:spLocks noGrp="1"/>
          </p:cNvSpPr>
          <p:nvPr>
            <p:ph sz="half" idx="1"/>
          </p:nvPr>
        </p:nvSpPr>
        <p:spPr>
          <a:xfrm>
            <a:off x="1257300" y="2286000"/>
            <a:ext cx="4800600" cy="3619500"/>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Content Placeholder 3"/>
          <p:cNvSpPr>
            <a:spLocks noGrp="1"/>
          </p:cNvSpPr>
          <p:nvPr>
            <p:ph sz="half" idx="2"/>
          </p:nvPr>
        </p:nvSpPr>
        <p:spPr>
          <a:xfrm>
            <a:off x="6647796" y="2286000"/>
            <a:ext cx="4800600" cy="3619500"/>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5" name="Date Placeholder 4"/>
          <p:cNvSpPr>
            <a:spLocks noGrp="1"/>
          </p:cNvSpPr>
          <p:nvPr>
            <p:ph type="dt" sz="half" idx="10"/>
          </p:nvPr>
        </p:nvSpPr>
        <p:spPr/>
        <p:txBody>
          <a:bodyPr/>
          <a:lstStyle/>
          <a:p>
            <a:fld id="{6AEAA310-BA81-487A-ACD0-CAB1836C3037}" type="datetimeFigureOut">
              <a:rPr lang="zh-TW" altLang="en-US" smtClean="0"/>
              <a:t>2026/5/27</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D0DF5C54-E2AE-40F5-9DA5-6D0917F22283}" type="slidenum">
              <a:rPr lang="zh-TW" altLang="en-US" smtClean="0"/>
              <a:t>‹#›</a:t>
            </a:fld>
            <a:endParaRPr lang="zh-TW" altLang="en-US"/>
          </a:p>
        </p:txBody>
      </p:sp>
    </p:spTree>
    <p:extLst>
      <p:ext uri="{BB962C8B-B14F-4D97-AF65-F5344CB8AC3E}">
        <p14:creationId xmlns:p14="http://schemas.microsoft.com/office/powerpoint/2010/main" val="1287663389"/>
      </p:ext>
    </p:extLst>
  </p:cSld>
  <p:clrMapOvr>
    <a:masterClrMapping/>
  </p:clrMapOvr>
  <p:extLst>
    <p:ext uri="{DCECCB84-F9BA-43D5-87BE-67443E8EF086}">
      <p15:sldGuideLst xmlns:p15="http://schemas.microsoft.com/office/powerpoint/2012/main"/>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1252728" y="381000"/>
            <a:ext cx="10172700" cy="1493517"/>
          </a:xfrm>
        </p:spPr>
        <p:txBody>
          <a:bodyPr/>
          <a:lstStyle/>
          <a:p>
            <a:r>
              <a:rPr lang="zh-TW" altLang="en-US"/>
              <a:t>按一下以編輯母片標題樣式</a:t>
            </a:r>
            <a:endParaRPr lang="en-US" dirty="0"/>
          </a:p>
        </p:txBody>
      </p:sp>
      <p:sp>
        <p:nvSpPr>
          <p:cNvPr id="3" name="Text Placeholder 2"/>
          <p:cNvSpPr>
            <a:spLocks noGrp="1"/>
          </p:cNvSpPr>
          <p:nvPr>
            <p:ph type="body" idx="1"/>
          </p:nvPr>
        </p:nvSpPr>
        <p:spPr>
          <a:xfrm>
            <a:off x="1251678"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4" name="Content Placeholder 3"/>
          <p:cNvSpPr>
            <a:spLocks noGrp="1"/>
          </p:cNvSpPr>
          <p:nvPr>
            <p:ph sz="half" idx="2"/>
          </p:nvPr>
        </p:nvSpPr>
        <p:spPr>
          <a:xfrm>
            <a:off x="1257300" y="2909102"/>
            <a:ext cx="4800600" cy="299639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5" name="Text Placeholder 4"/>
          <p:cNvSpPr>
            <a:spLocks noGrp="1"/>
          </p:cNvSpPr>
          <p:nvPr>
            <p:ph type="body" sz="quarter" idx="3"/>
          </p:nvPr>
        </p:nvSpPr>
        <p:spPr>
          <a:xfrm>
            <a:off x="6633864" y="2199633"/>
            <a:ext cx="4800600" cy="632529"/>
          </a:xfrm>
        </p:spPr>
        <p:txBody>
          <a:bodyPr anchor="b">
            <a:noAutofit/>
          </a:bodyPr>
          <a:lstStyle>
            <a:lvl1pPr marL="0" indent="0">
              <a:lnSpc>
                <a:spcPct val="100000"/>
              </a:lnSpc>
              <a:buNone/>
              <a:defRPr sz="1900" b="1" cap="all" spc="200" baseline="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a:t>按一下以編輯母片文字樣式</a:t>
            </a:r>
          </a:p>
        </p:txBody>
      </p:sp>
      <p:sp>
        <p:nvSpPr>
          <p:cNvPr id="6" name="Content Placeholder 5"/>
          <p:cNvSpPr>
            <a:spLocks noGrp="1"/>
          </p:cNvSpPr>
          <p:nvPr>
            <p:ph sz="quarter" idx="4"/>
          </p:nvPr>
        </p:nvSpPr>
        <p:spPr>
          <a:xfrm>
            <a:off x="6633864" y="2909102"/>
            <a:ext cx="4800600" cy="2996398"/>
          </a:xfrm>
        </p:spPr>
        <p:txBody>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7" name="Date Placeholder 6"/>
          <p:cNvSpPr>
            <a:spLocks noGrp="1"/>
          </p:cNvSpPr>
          <p:nvPr>
            <p:ph type="dt" sz="half" idx="10"/>
          </p:nvPr>
        </p:nvSpPr>
        <p:spPr/>
        <p:txBody>
          <a:bodyPr/>
          <a:lstStyle/>
          <a:p>
            <a:fld id="{6AEAA310-BA81-487A-ACD0-CAB1836C3037}" type="datetimeFigureOut">
              <a:rPr lang="zh-TW" altLang="en-US" smtClean="0"/>
              <a:t>2026/5/27</a:t>
            </a:fld>
            <a:endParaRPr lang="zh-TW" altLang="en-US"/>
          </a:p>
        </p:txBody>
      </p:sp>
      <p:sp>
        <p:nvSpPr>
          <p:cNvPr id="8" name="Footer Placeholder 7"/>
          <p:cNvSpPr>
            <a:spLocks noGrp="1"/>
          </p:cNvSpPr>
          <p:nvPr>
            <p:ph type="ftr" sz="quarter" idx="11"/>
          </p:nvPr>
        </p:nvSpPr>
        <p:spPr/>
        <p:txBody>
          <a:bodyPr/>
          <a:lstStyle/>
          <a:p>
            <a:endParaRPr lang="zh-TW" altLang="en-US"/>
          </a:p>
        </p:txBody>
      </p:sp>
      <p:sp>
        <p:nvSpPr>
          <p:cNvPr id="9" name="Slide Number Placeholder 8"/>
          <p:cNvSpPr>
            <a:spLocks noGrp="1"/>
          </p:cNvSpPr>
          <p:nvPr>
            <p:ph type="sldNum" sz="quarter" idx="12"/>
          </p:nvPr>
        </p:nvSpPr>
        <p:spPr/>
        <p:txBody>
          <a:bodyPr/>
          <a:lstStyle/>
          <a:p>
            <a:fld id="{D0DF5C54-E2AE-40F5-9DA5-6D0917F22283}" type="slidenum">
              <a:rPr lang="zh-TW" altLang="en-US" smtClean="0"/>
              <a:t>‹#›</a:t>
            </a:fld>
            <a:endParaRPr lang="zh-TW" altLang="en-US"/>
          </a:p>
        </p:txBody>
      </p:sp>
    </p:spTree>
    <p:extLst>
      <p:ext uri="{BB962C8B-B14F-4D97-AF65-F5344CB8AC3E}">
        <p14:creationId xmlns:p14="http://schemas.microsoft.com/office/powerpoint/2010/main" val="2921056338"/>
      </p:ext>
    </p:extLst>
  </p:cSld>
  <p:clrMapOvr>
    <a:masterClrMapping/>
  </p:clrMapOvr>
  <p:extLst>
    <p:ext uri="{DCECCB84-F9BA-43D5-87BE-67443E8EF086}">
      <p15:sldGuideLst xmlns:p15="http://schemas.microsoft.com/office/powerpoint/2012/main"/>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Date Placeholder 2"/>
          <p:cNvSpPr>
            <a:spLocks noGrp="1"/>
          </p:cNvSpPr>
          <p:nvPr>
            <p:ph type="dt" sz="half" idx="10"/>
          </p:nvPr>
        </p:nvSpPr>
        <p:spPr/>
        <p:txBody>
          <a:bodyPr/>
          <a:lstStyle/>
          <a:p>
            <a:fld id="{6AEAA310-BA81-487A-ACD0-CAB1836C3037}" type="datetimeFigureOut">
              <a:rPr lang="zh-TW" altLang="en-US" smtClean="0"/>
              <a:t>2026/5/27</a:t>
            </a:fld>
            <a:endParaRPr lang="zh-TW" altLang="en-US"/>
          </a:p>
        </p:txBody>
      </p:sp>
      <p:sp>
        <p:nvSpPr>
          <p:cNvPr id="4" name="Footer Placeholder 3"/>
          <p:cNvSpPr>
            <a:spLocks noGrp="1"/>
          </p:cNvSpPr>
          <p:nvPr>
            <p:ph type="ftr" sz="quarter" idx="11"/>
          </p:nvPr>
        </p:nvSpPr>
        <p:spPr/>
        <p:txBody>
          <a:bodyPr/>
          <a:lstStyle/>
          <a:p>
            <a:endParaRPr lang="zh-TW" altLang="en-US"/>
          </a:p>
        </p:txBody>
      </p:sp>
      <p:sp>
        <p:nvSpPr>
          <p:cNvPr id="5" name="Slide Number Placeholder 4"/>
          <p:cNvSpPr>
            <a:spLocks noGrp="1"/>
          </p:cNvSpPr>
          <p:nvPr>
            <p:ph type="sldNum" sz="quarter" idx="12"/>
          </p:nvPr>
        </p:nvSpPr>
        <p:spPr/>
        <p:txBody>
          <a:bodyPr/>
          <a:lstStyle/>
          <a:p>
            <a:fld id="{D0DF5C54-E2AE-40F5-9DA5-6D0917F22283}" type="slidenum">
              <a:rPr lang="zh-TW" altLang="en-US" smtClean="0"/>
              <a:t>‹#›</a:t>
            </a:fld>
            <a:endParaRPr lang="zh-TW" altLang="en-US"/>
          </a:p>
        </p:txBody>
      </p:sp>
    </p:spTree>
    <p:extLst>
      <p:ext uri="{BB962C8B-B14F-4D97-AF65-F5344CB8AC3E}">
        <p14:creationId xmlns:p14="http://schemas.microsoft.com/office/powerpoint/2010/main" val="11340122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AEAA310-BA81-487A-ACD0-CAB1836C3037}" type="datetimeFigureOut">
              <a:rPr lang="zh-TW" altLang="en-US" smtClean="0"/>
              <a:t>2026/5/27</a:t>
            </a:fld>
            <a:endParaRPr lang="zh-TW" altLang="en-US"/>
          </a:p>
        </p:txBody>
      </p:sp>
      <p:sp>
        <p:nvSpPr>
          <p:cNvPr id="3" name="Footer Placeholder 2"/>
          <p:cNvSpPr>
            <a:spLocks noGrp="1"/>
          </p:cNvSpPr>
          <p:nvPr>
            <p:ph type="ftr" sz="quarter" idx="11"/>
          </p:nvPr>
        </p:nvSpPr>
        <p:spPr/>
        <p:txBody>
          <a:bodyPr/>
          <a:lstStyle/>
          <a:p>
            <a:endParaRPr lang="zh-TW" altLang="en-US"/>
          </a:p>
        </p:txBody>
      </p:sp>
      <p:sp>
        <p:nvSpPr>
          <p:cNvPr id="4" name="Slide Number Placeholder 3"/>
          <p:cNvSpPr>
            <a:spLocks noGrp="1"/>
          </p:cNvSpPr>
          <p:nvPr>
            <p:ph type="sldNum" sz="quarter" idx="12"/>
          </p:nvPr>
        </p:nvSpPr>
        <p:spPr/>
        <p:txBody>
          <a:bodyPr/>
          <a:lstStyle/>
          <a:p>
            <a:fld id="{D0DF5C54-E2AE-40F5-9DA5-6D0917F22283}" type="slidenum">
              <a:rPr lang="zh-TW" altLang="en-US" smtClean="0"/>
              <a:t>‹#›</a:t>
            </a:fld>
            <a:endParaRPr lang="zh-TW" altLang="en-US"/>
          </a:p>
        </p:txBody>
      </p:sp>
    </p:spTree>
    <p:extLst>
      <p:ext uri="{BB962C8B-B14F-4D97-AF65-F5344CB8AC3E}">
        <p14:creationId xmlns:p14="http://schemas.microsoft.com/office/powerpoint/2010/main" val="12063348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含輔助字幕的內容">
    <p:spTree>
      <p:nvGrpSpPr>
        <p:cNvPr id="1" name=""/>
        <p:cNvGrpSpPr/>
        <p:nvPr/>
      </p:nvGrpSpPr>
      <p:grpSpPr>
        <a:xfrm>
          <a:off x="0" y="0"/>
          <a:ext cx="0" cy="0"/>
          <a:chOff x="0" y="0"/>
          <a:chExt cx="0" cy="0"/>
        </a:xfrm>
      </p:grpSpPr>
      <p:sp>
        <p:nvSpPr>
          <p:cNvPr id="17"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2" name="Title 1"/>
          <p:cNvSpPr>
            <a:spLocks noGrp="1"/>
          </p:cNvSpPr>
          <p:nvPr>
            <p:ph type="title"/>
          </p:nvPr>
        </p:nvSpPr>
        <p:spPr>
          <a:xfrm>
            <a:off x="8337884" y="457199"/>
            <a:ext cx="3092115" cy="1196671"/>
          </a:xfrm>
        </p:spPr>
        <p:txBody>
          <a:bodyPr anchor="b">
            <a:normAutofit/>
          </a:bodyPr>
          <a:lstStyle>
            <a:lvl1pPr>
              <a:lnSpc>
                <a:spcPct val="100000"/>
              </a:lnSpc>
              <a:defRPr sz="1900" b="1" i="0" cap="all" spc="300" baseline="0">
                <a:solidFill>
                  <a:schemeClr val="accent1"/>
                </a:solidFill>
                <a:latin typeface="+mn-lt"/>
              </a:defRPr>
            </a:lvl1pPr>
          </a:lstStyle>
          <a:p>
            <a:r>
              <a:rPr lang="zh-TW" altLang="en-US"/>
              <a:t>按一下以編輯母片標題樣式</a:t>
            </a:r>
            <a:endParaRPr lang="en-US" dirty="0"/>
          </a:p>
        </p:txBody>
      </p:sp>
      <p:sp>
        <p:nvSpPr>
          <p:cNvPr id="3" name="Content Placeholder 2"/>
          <p:cNvSpPr>
            <a:spLocks noGrp="1"/>
          </p:cNvSpPr>
          <p:nvPr>
            <p:ph idx="1"/>
          </p:nvPr>
        </p:nvSpPr>
        <p:spPr>
          <a:xfrm>
            <a:off x="765051" y="920377"/>
            <a:ext cx="6158418" cy="4985124"/>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Text Placeholder 3"/>
          <p:cNvSpPr>
            <a:spLocks noGrp="1"/>
          </p:cNvSpPr>
          <p:nvPr>
            <p:ph type="body" sz="half" idx="2"/>
          </p:nvPr>
        </p:nvSpPr>
        <p:spPr>
          <a:xfrm>
            <a:off x="8337885" y="1741336"/>
            <a:ext cx="3092115"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a:t>按一下以編輯母片文字樣式</a:t>
            </a:r>
          </a:p>
        </p:txBody>
      </p:sp>
      <p:sp>
        <p:nvSpPr>
          <p:cNvPr id="5" name="Date Placeholder 4"/>
          <p:cNvSpPr>
            <a:spLocks noGrp="1"/>
          </p:cNvSpPr>
          <p:nvPr>
            <p:ph type="dt" sz="half" idx="10"/>
          </p:nvPr>
        </p:nvSpPr>
        <p:spPr>
          <a:xfrm>
            <a:off x="765051" y="6375679"/>
            <a:ext cx="1233355" cy="348462"/>
          </a:xfrm>
        </p:spPr>
        <p:txBody>
          <a:bodyPr/>
          <a:lstStyle/>
          <a:p>
            <a:fld id="{6AEAA310-BA81-487A-ACD0-CAB1836C3037}" type="datetimeFigureOut">
              <a:rPr lang="zh-TW" altLang="en-US" smtClean="0"/>
              <a:t>2026/5/27</a:t>
            </a:fld>
            <a:endParaRPr lang="zh-TW" altLang="en-US"/>
          </a:p>
        </p:txBody>
      </p:sp>
      <p:sp>
        <p:nvSpPr>
          <p:cNvPr id="6" name="Footer Placeholder 5"/>
          <p:cNvSpPr>
            <a:spLocks noGrp="1"/>
          </p:cNvSpPr>
          <p:nvPr>
            <p:ph type="ftr" sz="quarter" idx="11"/>
          </p:nvPr>
        </p:nvSpPr>
        <p:spPr>
          <a:xfrm>
            <a:off x="2103620" y="6375679"/>
            <a:ext cx="3482179" cy="345796"/>
          </a:xfrm>
        </p:spPr>
        <p:txBody>
          <a:bodyPr/>
          <a:lstStyle/>
          <a:p>
            <a:endParaRPr lang="zh-TW" altLang="en-US"/>
          </a:p>
        </p:txBody>
      </p:sp>
      <p:sp>
        <p:nvSpPr>
          <p:cNvPr id="7" name="Slide Number Placeholder 6"/>
          <p:cNvSpPr>
            <a:spLocks noGrp="1"/>
          </p:cNvSpPr>
          <p:nvPr>
            <p:ph type="sldNum" sz="quarter" idx="12"/>
          </p:nvPr>
        </p:nvSpPr>
        <p:spPr>
          <a:xfrm>
            <a:off x="5691014" y="6375679"/>
            <a:ext cx="1232456" cy="345796"/>
          </a:xfrm>
        </p:spPr>
        <p:txBody>
          <a:bodyPr/>
          <a:lstStyle/>
          <a:p>
            <a:fld id="{D0DF5C54-E2AE-40F5-9DA5-6D0917F22283}" type="slidenum">
              <a:rPr lang="zh-TW" altLang="en-US" smtClean="0"/>
              <a:t>‹#›</a:t>
            </a:fld>
            <a:endParaRPr lang="zh-TW" altLang="en-US"/>
          </a:p>
        </p:txBody>
      </p:sp>
      <p:sp>
        <p:nvSpPr>
          <p:cNvPr id="8" name="Rectangle 7"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126545874"/>
      </p:ext>
    </p:extLst>
  </p:cSld>
  <p:clrMapOvr>
    <a:masterClrMapping/>
  </p:clrMapOvr>
  <p:extLst>
    <p:ext uri="{DCECCB84-F9BA-43D5-87BE-67443E8EF086}">
      <p15:sldGuideLst xmlns:p15="http://schemas.microsoft.com/office/powerpoint/2012/main">
        <p15:guide id="1" orient="horz" pos="696">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含輔助字幕的圖片">
    <p:spTree>
      <p:nvGrpSpPr>
        <p:cNvPr id="1" name=""/>
        <p:cNvGrpSpPr/>
        <p:nvPr/>
      </p:nvGrpSpPr>
      <p:grpSpPr>
        <a:xfrm>
          <a:off x="0" y="0"/>
          <a:ext cx="0" cy="0"/>
          <a:chOff x="0" y="0"/>
          <a:chExt cx="0" cy="0"/>
        </a:xfrm>
      </p:grpSpPr>
      <p:sp>
        <p:nvSpPr>
          <p:cNvPr id="3" name="Picture Placeholder 2"/>
          <p:cNvSpPr>
            <a:spLocks noGrp="1" noChangeAspect="1"/>
          </p:cNvSpPr>
          <p:nvPr>
            <p:ph type="pic" idx="1"/>
          </p:nvPr>
        </p:nvSpPr>
        <p:spPr>
          <a:xfrm>
            <a:off x="283464" y="0"/>
            <a:ext cx="7355585" cy="6857999"/>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TW" altLang="en-US"/>
              <a:t>按一下圖示以新增圖片</a:t>
            </a:r>
            <a:endParaRPr lang="en-US" dirty="0"/>
          </a:p>
        </p:txBody>
      </p:sp>
      <p:sp>
        <p:nvSpPr>
          <p:cNvPr id="11" name="Freeform 11" title="right scallop background shape"/>
          <p:cNvSpPr/>
          <p:nvPr/>
        </p:nvSpPr>
        <p:spPr bwMode="auto">
          <a:xfrm>
            <a:off x="7389812" y="0"/>
            <a:ext cx="4802188" cy="6858000"/>
          </a:xfrm>
          <a:custGeom>
            <a:avLst/>
            <a:gdLst/>
            <a:ahLst/>
            <a:cxnLst/>
            <a:rect l="0" t="0" r="r" b="b"/>
            <a:pathLst>
              <a:path w="3025" h="4320">
                <a:moveTo>
                  <a:pt x="0" y="0"/>
                </a:moveTo>
                <a:lnTo>
                  <a:pt x="3025" y="0"/>
                </a:lnTo>
                <a:lnTo>
                  <a:pt x="3025" y="4320"/>
                </a:lnTo>
                <a:lnTo>
                  <a:pt x="0" y="4320"/>
                </a:lnTo>
                <a:lnTo>
                  <a:pt x="3" y="4278"/>
                </a:lnTo>
                <a:lnTo>
                  <a:pt x="8" y="4243"/>
                </a:lnTo>
                <a:lnTo>
                  <a:pt x="14" y="4210"/>
                </a:lnTo>
                <a:lnTo>
                  <a:pt x="24" y="4183"/>
                </a:lnTo>
                <a:lnTo>
                  <a:pt x="34" y="4156"/>
                </a:lnTo>
                <a:lnTo>
                  <a:pt x="46" y="4133"/>
                </a:lnTo>
                <a:lnTo>
                  <a:pt x="58" y="4109"/>
                </a:lnTo>
                <a:lnTo>
                  <a:pt x="69" y="4087"/>
                </a:lnTo>
                <a:lnTo>
                  <a:pt x="80" y="4062"/>
                </a:lnTo>
                <a:lnTo>
                  <a:pt x="90" y="4036"/>
                </a:lnTo>
                <a:lnTo>
                  <a:pt x="99" y="4007"/>
                </a:lnTo>
                <a:lnTo>
                  <a:pt x="106" y="3976"/>
                </a:lnTo>
                <a:lnTo>
                  <a:pt x="111" y="3938"/>
                </a:lnTo>
                <a:lnTo>
                  <a:pt x="113" y="3895"/>
                </a:lnTo>
                <a:lnTo>
                  <a:pt x="111" y="3851"/>
                </a:lnTo>
                <a:lnTo>
                  <a:pt x="106" y="3815"/>
                </a:lnTo>
                <a:lnTo>
                  <a:pt x="99" y="3782"/>
                </a:lnTo>
                <a:lnTo>
                  <a:pt x="90" y="3752"/>
                </a:lnTo>
                <a:lnTo>
                  <a:pt x="80" y="3726"/>
                </a:lnTo>
                <a:lnTo>
                  <a:pt x="68" y="3702"/>
                </a:lnTo>
                <a:lnTo>
                  <a:pt x="56" y="3679"/>
                </a:lnTo>
                <a:lnTo>
                  <a:pt x="44" y="3655"/>
                </a:lnTo>
                <a:lnTo>
                  <a:pt x="33" y="3630"/>
                </a:lnTo>
                <a:lnTo>
                  <a:pt x="22" y="3604"/>
                </a:lnTo>
                <a:lnTo>
                  <a:pt x="13" y="3575"/>
                </a:lnTo>
                <a:lnTo>
                  <a:pt x="7" y="3542"/>
                </a:lnTo>
                <a:lnTo>
                  <a:pt x="1" y="3504"/>
                </a:lnTo>
                <a:lnTo>
                  <a:pt x="0" y="3461"/>
                </a:lnTo>
                <a:lnTo>
                  <a:pt x="1" y="3418"/>
                </a:lnTo>
                <a:lnTo>
                  <a:pt x="7" y="3380"/>
                </a:lnTo>
                <a:lnTo>
                  <a:pt x="13" y="3347"/>
                </a:lnTo>
                <a:lnTo>
                  <a:pt x="22" y="3319"/>
                </a:lnTo>
                <a:lnTo>
                  <a:pt x="33" y="3292"/>
                </a:lnTo>
                <a:lnTo>
                  <a:pt x="44" y="3267"/>
                </a:lnTo>
                <a:lnTo>
                  <a:pt x="56" y="3244"/>
                </a:lnTo>
                <a:lnTo>
                  <a:pt x="68" y="3222"/>
                </a:lnTo>
                <a:lnTo>
                  <a:pt x="80" y="3197"/>
                </a:lnTo>
                <a:lnTo>
                  <a:pt x="90" y="3171"/>
                </a:lnTo>
                <a:lnTo>
                  <a:pt x="99" y="3142"/>
                </a:lnTo>
                <a:lnTo>
                  <a:pt x="106" y="3109"/>
                </a:lnTo>
                <a:lnTo>
                  <a:pt x="111" y="3071"/>
                </a:lnTo>
                <a:lnTo>
                  <a:pt x="113" y="3028"/>
                </a:lnTo>
                <a:lnTo>
                  <a:pt x="111" y="2985"/>
                </a:lnTo>
                <a:lnTo>
                  <a:pt x="106" y="2947"/>
                </a:lnTo>
                <a:lnTo>
                  <a:pt x="99" y="2914"/>
                </a:lnTo>
                <a:lnTo>
                  <a:pt x="90" y="2885"/>
                </a:lnTo>
                <a:lnTo>
                  <a:pt x="80" y="2858"/>
                </a:lnTo>
                <a:lnTo>
                  <a:pt x="68" y="2834"/>
                </a:lnTo>
                <a:lnTo>
                  <a:pt x="44" y="2787"/>
                </a:lnTo>
                <a:lnTo>
                  <a:pt x="33" y="2763"/>
                </a:lnTo>
                <a:lnTo>
                  <a:pt x="22" y="2736"/>
                </a:lnTo>
                <a:lnTo>
                  <a:pt x="13" y="2707"/>
                </a:lnTo>
                <a:lnTo>
                  <a:pt x="7" y="2674"/>
                </a:lnTo>
                <a:lnTo>
                  <a:pt x="1" y="2637"/>
                </a:lnTo>
                <a:lnTo>
                  <a:pt x="0" y="2593"/>
                </a:lnTo>
                <a:lnTo>
                  <a:pt x="1" y="2550"/>
                </a:lnTo>
                <a:lnTo>
                  <a:pt x="7" y="2512"/>
                </a:lnTo>
                <a:lnTo>
                  <a:pt x="13" y="2479"/>
                </a:lnTo>
                <a:lnTo>
                  <a:pt x="22" y="2451"/>
                </a:lnTo>
                <a:lnTo>
                  <a:pt x="33" y="2424"/>
                </a:lnTo>
                <a:lnTo>
                  <a:pt x="44" y="2401"/>
                </a:lnTo>
                <a:lnTo>
                  <a:pt x="68" y="2354"/>
                </a:lnTo>
                <a:lnTo>
                  <a:pt x="80" y="2329"/>
                </a:lnTo>
                <a:lnTo>
                  <a:pt x="90" y="2303"/>
                </a:lnTo>
                <a:lnTo>
                  <a:pt x="99" y="2274"/>
                </a:lnTo>
                <a:lnTo>
                  <a:pt x="106" y="2241"/>
                </a:lnTo>
                <a:lnTo>
                  <a:pt x="111" y="2203"/>
                </a:lnTo>
                <a:lnTo>
                  <a:pt x="113" y="2159"/>
                </a:lnTo>
                <a:lnTo>
                  <a:pt x="111" y="2117"/>
                </a:lnTo>
                <a:lnTo>
                  <a:pt x="106" y="2079"/>
                </a:lnTo>
                <a:lnTo>
                  <a:pt x="99" y="2046"/>
                </a:lnTo>
                <a:lnTo>
                  <a:pt x="90" y="2017"/>
                </a:lnTo>
                <a:lnTo>
                  <a:pt x="80" y="1991"/>
                </a:lnTo>
                <a:lnTo>
                  <a:pt x="68" y="1966"/>
                </a:lnTo>
                <a:lnTo>
                  <a:pt x="56" y="1943"/>
                </a:lnTo>
                <a:lnTo>
                  <a:pt x="44" y="1919"/>
                </a:lnTo>
                <a:lnTo>
                  <a:pt x="33" y="1896"/>
                </a:lnTo>
                <a:lnTo>
                  <a:pt x="22" y="1869"/>
                </a:lnTo>
                <a:lnTo>
                  <a:pt x="13" y="1841"/>
                </a:lnTo>
                <a:lnTo>
                  <a:pt x="7" y="1807"/>
                </a:lnTo>
                <a:lnTo>
                  <a:pt x="1" y="1770"/>
                </a:lnTo>
                <a:lnTo>
                  <a:pt x="0" y="1727"/>
                </a:lnTo>
                <a:lnTo>
                  <a:pt x="1" y="1683"/>
                </a:lnTo>
                <a:lnTo>
                  <a:pt x="7" y="1646"/>
                </a:lnTo>
                <a:lnTo>
                  <a:pt x="13" y="1613"/>
                </a:lnTo>
                <a:lnTo>
                  <a:pt x="22" y="1583"/>
                </a:lnTo>
                <a:lnTo>
                  <a:pt x="33" y="1557"/>
                </a:lnTo>
                <a:lnTo>
                  <a:pt x="44" y="1533"/>
                </a:lnTo>
                <a:lnTo>
                  <a:pt x="56" y="1509"/>
                </a:lnTo>
                <a:lnTo>
                  <a:pt x="68" y="1486"/>
                </a:lnTo>
                <a:lnTo>
                  <a:pt x="80" y="1461"/>
                </a:lnTo>
                <a:lnTo>
                  <a:pt x="90" y="1435"/>
                </a:lnTo>
                <a:lnTo>
                  <a:pt x="99" y="1406"/>
                </a:lnTo>
                <a:lnTo>
                  <a:pt x="106" y="1373"/>
                </a:lnTo>
                <a:lnTo>
                  <a:pt x="111" y="1335"/>
                </a:lnTo>
                <a:lnTo>
                  <a:pt x="113" y="1292"/>
                </a:lnTo>
                <a:lnTo>
                  <a:pt x="111" y="1249"/>
                </a:lnTo>
                <a:lnTo>
                  <a:pt x="106" y="1211"/>
                </a:lnTo>
                <a:lnTo>
                  <a:pt x="99" y="1178"/>
                </a:lnTo>
                <a:lnTo>
                  <a:pt x="90" y="1149"/>
                </a:lnTo>
                <a:lnTo>
                  <a:pt x="80" y="1123"/>
                </a:lnTo>
                <a:lnTo>
                  <a:pt x="68" y="1098"/>
                </a:lnTo>
                <a:lnTo>
                  <a:pt x="56" y="1076"/>
                </a:lnTo>
                <a:lnTo>
                  <a:pt x="44" y="1053"/>
                </a:lnTo>
                <a:lnTo>
                  <a:pt x="33" y="1028"/>
                </a:lnTo>
                <a:lnTo>
                  <a:pt x="22" y="1001"/>
                </a:lnTo>
                <a:lnTo>
                  <a:pt x="13" y="973"/>
                </a:lnTo>
                <a:lnTo>
                  <a:pt x="7" y="940"/>
                </a:lnTo>
                <a:lnTo>
                  <a:pt x="1" y="902"/>
                </a:lnTo>
                <a:lnTo>
                  <a:pt x="0" y="859"/>
                </a:lnTo>
                <a:lnTo>
                  <a:pt x="1" y="816"/>
                </a:lnTo>
                <a:lnTo>
                  <a:pt x="7" y="778"/>
                </a:lnTo>
                <a:lnTo>
                  <a:pt x="13" y="745"/>
                </a:lnTo>
                <a:lnTo>
                  <a:pt x="22" y="716"/>
                </a:lnTo>
                <a:lnTo>
                  <a:pt x="33" y="690"/>
                </a:lnTo>
                <a:lnTo>
                  <a:pt x="44" y="665"/>
                </a:lnTo>
                <a:lnTo>
                  <a:pt x="56" y="641"/>
                </a:lnTo>
                <a:lnTo>
                  <a:pt x="68" y="618"/>
                </a:lnTo>
                <a:lnTo>
                  <a:pt x="80" y="594"/>
                </a:lnTo>
                <a:lnTo>
                  <a:pt x="90" y="568"/>
                </a:lnTo>
                <a:lnTo>
                  <a:pt x="99" y="538"/>
                </a:lnTo>
                <a:lnTo>
                  <a:pt x="106" y="505"/>
                </a:lnTo>
                <a:lnTo>
                  <a:pt x="111" y="469"/>
                </a:lnTo>
                <a:lnTo>
                  <a:pt x="113" y="424"/>
                </a:lnTo>
                <a:lnTo>
                  <a:pt x="111" y="382"/>
                </a:lnTo>
                <a:lnTo>
                  <a:pt x="106" y="344"/>
                </a:lnTo>
                <a:lnTo>
                  <a:pt x="99" y="313"/>
                </a:lnTo>
                <a:lnTo>
                  <a:pt x="90" y="284"/>
                </a:lnTo>
                <a:lnTo>
                  <a:pt x="80" y="258"/>
                </a:lnTo>
                <a:lnTo>
                  <a:pt x="69" y="233"/>
                </a:lnTo>
                <a:lnTo>
                  <a:pt x="58" y="211"/>
                </a:lnTo>
                <a:lnTo>
                  <a:pt x="46" y="187"/>
                </a:lnTo>
                <a:lnTo>
                  <a:pt x="34" y="164"/>
                </a:lnTo>
                <a:lnTo>
                  <a:pt x="24" y="137"/>
                </a:lnTo>
                <a:lnTo>
                  <a:pt x="14" y="110"/>
                </a:lnTo>
                <a:lnTo>
                  <a:pt x="8" y="77"/>
                </a:lnTo>
                <a:lnTo>
                  <a:pt x="3" y="42"/>
                </a:lnTo>
                <a:lnTo>
                  <a:pt x="0" y="0"/>
                </a:lnTo>
                <a:close/>
              </a:path>
            </a:pathLst>
          </a:custGeom>
          <a:solidFill>
            <a:schemeClr val="tx2"/>
          </a:solidFill>
          <a:ln w="0">
            <a:noFill/>
            <a:prstDash val="solid"/>
            <a:round/>
            <a:headEnd/>
            <a:tailEnd/>
          </a:ln>
        </p:spPr>
      </p:sp>
      <p:sp>
        <p:nvSpPr>
          <p:cNvPr id="12" name="Rectangle 11" title="left edge border"/>
          <p:cNvSpPr/>
          <p:nvPr/>
        </p:nvSpPr>
        <p:spPr>
          <a:xfrm>
            <a:off x="0"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7883" y="457200"/>
            <a:ext cx="3092117" cy="1196670"/>
          </a:xfrm>
        </p:spPr>
        <p:txBody>
          <a:bodyPr anchor="b">
            <a:normAutofit/>
          </a:bodyPr>
          <a:lstStyle>
            <a:lvl1pPr>
              <a:lnSpc>
                <a:spcPct val="100000"/>
              </a:lnSpc>
              <a:defRPr sz="1900" b="1" i="0" spc="300" baseline="0">
                <a:solidFill>
                  <a:schemeClr val="accent1"/>
                </a:solidFill>
                <a:latin typeface="+mn-lt"/>
              </a:defRPr>
            </a:lvl1pPr>
          </a:lstStyle>
          <a:p>
            <a:r>
              <a:rPr lang="zh-TW" altLang="en-US"/>
              <a:t>按一下以編輯母片標題樣式</a:t>
            </a:r>
            <a:endParaRPr lang="en-US" dirty="0"/>
          </a:p>
        </p:txBody>
      </p:sp>
      <p:sp>
        <p:nvSpPr>
          <p:cNvPr id="4" name="Text Placeholder 3"/>
          <p:cNvSpPr>
            <a:spLocks noGrp="1"/>
          </p:cNvSpPr>
          <p:nvPr>
            <p:ph type="body" sz="half" idx="2"/>
          </p:nvPr>
        </p:nvSpPr>
        <p:spPr>
          <a:xfrm>
            <a:off x="8337883" y="1741336"/>
            <a:ext cx="3092117" cy="4164164"/>
          </a:xfrm>
        </p:spPr>
        <p:txBody>
          <a:bodyPr/>
          <a:lstStyle>
            <a:lvl1pPr marL="0" indent="0">
              <a:lnSpc>
                <a:spcPct val="120000"/>
              </a:lnSpc>
              <a:spcBef>
                <a:spcPts val="1200"/>
              </a:spcBef>
              <a:buNone/>
              <a:defRPr sz="1600" baseline="0">
                <a:solidFill>
                  <a:schemeClr val="bg2"/>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TW" altLang="en-US"/>
              <a:t>按一下以編輯母片文字樣式</a:t>
            </a:r>
          </a:p>
        </p:txBody>
      </p:sp>
      <p:sp>
        <p:nvSpPr>
          <p:cNvPr id="5" name="Date Placeholder 4"/>
          <p:cNvSpPr>
            <a:spLocks noGrp="1"/>
          </p:cNvSpPr>
          <p:nvPr>
            <p:ph type="dt" sz="half" idx="10"/>
          </p:nvPr>
        </p:nvSpPr>
        <p:spPr>
          <a:xfrm>
            <a:off x="765950" y="6375679"/>
            <a:ext cx="1232456" cy="348462"/>
          </a:xfrm>
        </p:spPr>
        <p:txBody>
          <a:bodyPr/>
          <a:lstStyle/>
          <a:p>
            <a:fld id="{6AEAA310-BA81-487A-ACD0-CAB1836C3037}" type="datetimeFigureOut">
              <a:rPr lang="zh-TW" altLang="en-US" smtClean="0"/>
              <a:t>2026/5/27</a:t>
            </a:fld>
            <a:endParaRPr lang="zh-TW" altLang="en-US"/>
          </a:p>
        </p:txBody>
      </p:sp>
      <p:sp>
        <p:nvSpPr>
          <p:cNvPr id="6" name="Footer Placeholder 5"/>
          <p:cNvSpPr>
            <a:spLocks noGrp="1"/>
          </p:cNvSpPr>
          <p:nvPr>
            <p:ph type="ftr" sz="quarter" idx="11"/>
          </p:nvPr>
        </p:nvSpPr>
        <p:spPr>
          <a:xfrm>
            <a:off x="2103621" y="6375679"/>
            <a:ext cx="3482178" cy="345796"/>
          </a:xfrm>
        </p:spPr>
        <p:txBody>
          <a:bodyPr/>
          <a:lstStyle/>
          <a:p>
            <a:endParaRPr lang="zh-TW" altLang="en-US"/>
          </a:p>
        </p:txBody>
      </p:sp>
      <p:sp>
        <p:nvSpPr>
          <p:cNvPr id="7" name="Slide Number Placeholder 6"/>
          <p:cNvSpPr>
            <a:spLocks noGrp="1"/>
          </p:cNvSpPr>
          <p:nvPr>
            <p:ph type="sldNum" sz="quarter" idx="12"/>
          </p:nvPr>
        </p:nvSpPr>
        <p:spPr>
          <a:xfrm>
            <a:off x="5687568" y="6375679"/>
            <a:ext cx="1234440" cy="345796"/>
          </a:xfrm>
        </p:spPr>
        <p:txBody>
          <a:bodyPr/>
          <a:lstStyle/>
          <a:p>
            <a:fld id="{D0DF5C54-E2AE-40F5-9DA5-6D0917F22283}" type="slidenum">
              <a:rPr lang="zh-TW" altLang="en-US" smtClean="0"/>
              <a:t>‹#›</a:t>
            </a:fld>
            <a:endParaRPr lang="zh-TW" altLang="en-US"/>
          </a:p>
        </p:txBody>
      </p:sp>
    </p:spTree>
    <p:extLst>
      <p:ext uri="{BB962C8B-B14F-4D97-AF65-F5344CB8AC3E}">
        <p14:creationId xmlns:p14="http://schemas.microsoft.com/office/powerpoint/2010/main" val="34317369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251678" y="382385"/>
            <a:ext cx="10178322" cy="1492132"/>
          </a:xfrm>
          <a:prstGeom prst="rect">
            <a:avLst/>
          </a:prstGeom>
        </p:spPr>
        <p:txBody>
          <a:bodyPr vert="horz" lIns="91440" tIns="45720" rIns="91440" bIns="45720" rtlCol="0" anchor="t">
            <a:normAutofit/>
          </a:bodyPr>
          <a:lstStyle/>
          <a:p>
            <a:r>
              <a:rPr lang="zh-TW" altLang="en-US"/>
              <a:t>按一下以編輯母片標題樣式</a:t>
            </a:r>
            <a:endParaRPr lang="en-US" dirty="0"/>
          </a:p>
        </p:txBody>
      </p:sp>
      <p:sp>
        <p:nvSpPr>
          <p:cNvPr id="3" name="Text Placeholder 2"/>
          <p:cNvSpPr>
            <a:spLocks noGrp="1"/>
          </p:cNvSpPr>
          <p:nvPr>
            <p:ph type="body" idx="1"/>
          </p:nvPr>
        </p:nvSpPr>
        <p:spPr>
          <a:xfrm>
            <a:off x="1251678" y="2286001"/>
            <a:ext cx="10178322" cy="3593591"/>
          </a:xfrm>
          <a:prstGeom prst="rect">
            <a:avLst/>
          </a:prstGeom>
        </p:spPr>
        <p:txBody>
          <a:bodyPr vert="horz" lIns="91440" tIns="45720" rIns="91440" bIns="45720" rtlCol="0">
            <a:normAutofit/>
          </a:bodyPr>
          <a:lstStyle/>
          <a:p>
            <a:pPr lvl="0"/>
            <a:r>
              <a:rPr lang="zh-TW" altLang="en-US"/>
              <a:t>按一下以編輯母片文字樣式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2"/>
          </p:nvPr>
        </p:nvSpPr>
        <p:spPr>
          <a:xfrm>
            <a:off x="1251678" y="6375679"/>
            <a:ext cx="2329722" cy="348462"/>
          </a:xfrm>
          <a:prstGeom prst="rect">
            <a:avLst/>
          </a:prstGeom>
        </p:spPr>
        <p:txBody>
          <a:bodyPr vert="horz" lIns="91440" tIns="45720" rIns="91440" bIns="45720" rtlCol="0" anchor="ctr"/>
          <a:lstStyle>
            <a:lvl1pPr algn="l">
              <a:defRPr sz="1200">
                <a:solidFill>
                  <a:schemeClr val="tx1">
                    <a:lumMod val="65000"/>
                    <a:lumOff val="35000"/>
                  </a:schemeClr>
                </a:solidFill>
              </a:defRPr>
            </a:lvl1pPr>
          </a:lstStyle>
          <a:p>
            <a:fld id="{6AEAA310-BA81-487A-ACD0-CAB1836C3037}" type="datetimeFigureOut">
              <a:rPr lang="zh-TW" altLang="en-US" smtClean="0"/>
              <a:t>2026/5/27</a:t>
            </a:fld>
            <a:endParaRPr lang="zh-TW" altLang="en-US"/>
          </a:p>
        </p:txBody>
      </p:sp>
      <p:sp>
        <p:nvSpPr>
          <p:cNvPr id="5" name="Footer Placeholder 4"/>
          <p:cNvSpPr>
            <a:spLocks noGrp="1"/>
          </p:cNvSpPr>
          <p:nvPr>
            <p:ph type="ftr" sz="quarter" idx="3"/>
          </p:nvPr>
        </p:nvSpPr>
        <p:spPr>
          <a:xfrm>
            <a:off x="4038600" y="6375679"/>
            <a:ext cx="4114800" cy="345796"/>
          </a:xfrm>
          <a:prstGeom prst="rect">
            <a:avLst/>
          </a:prstGeom>
        </p:spPr>
        <p:txBody>
          <a:bodyPr vert="horz" lIns="91440" tIns="45720" rIns="91440" bIns="45720" rtlCol="0" anchor="ctr"/>
          <a:lstStyle>
            <a:lvl1pPr algn="ctr">
              <a:defRPr sz="1200">
                <a:solidFill>
                  <a:schemeClr val="tx1">
                    <a:lumMod val="65000"/>
                    <a:lumOff val="35000"/>
                  </a:schemeClr>
                </a:solidFill>
              </a:defRPr>
            </a:lvl1pPr>
          </a:lstStyle>
          <a:p>
            <a:endParaRPr lang="zh-TW" altLang="en-US"/>
          </a:p>
        </p:txBody>
      </p:sp>
      <p:sp>
        <p:nvSpPr>
          <p:cNvPr id="6" name="Slide Number Placeholder 5"/>
          <p:cNvSpPr>
            <a:spLocks noGrp="1"/>
          </p:cNvSpPr>
          <p:nvPr>
            <p:ph type="sldNum" sz="quarter" idx="4"/>
          </p:nvPr>
        </p:nvSpPr>
        <p:spPr>
          <a:xfrm>
            <a:off x="8610601" y="6375679"/>
            <a:ext cx="2819399" cy="345796"/>
          </a:xfrm>
          <a:prstGeom prst="rect">
            <a:avLst/>
          </a:prstGeom>
        </p:spPr>
        <p:txBody>
          <a:bodyPr vert="horz" lIns="91440" tIns="45720" rIns="91440" bIns="45720" rtlCol="0" anchor="ctr"/>
          <a:lstStyle>
            <a:lvl1pPr algn="r">
              <a:defRPr sz="1200">
                <a:solidFill>
                  <a:schemeClr val="tx1">
                    <a:lumMod val="65000"/>
                    <a:lumOff val="35000"/>
                  </a:schemeClr>
                </a:solidFill>
              </a:defRPr>
            </a:lvl1pPr>
          </a:lstStyle>
          <a:p>
            <a:fld id="{D0DF5C54-E2AE-40F5-9DA5-6D0917F22283}" type="slidenum">
              <a:rPr lang="zh-TW" altLang="en-US" smtClean="0"/>
              <a:t>‹#›</a:t>
            </a:fld>
            <a:endParaRPr lang="zh-TW" altLang="en-US"/>
          </a:p>
        </p:txBody>
      </p:sp>
      <p:sp>
        <p:nvSpPr>
          <p:cNvPr id="11" name="Freeform 6" title="Left scallop edge"/>
          <p:cNvSpPr/>
          <p:nvPr/>
        </p:nvSpPr>
        <p:spPr bwMode="auto">
          <a:xfrm>
            <a:off x="0" y="0"/>
            <a:ext cx="885825" cy="6858000"/>
          </a:xfrm>
          <a:custGeom>
            <a:avLst/>
            <a:gdLst/>
            <a:ahLst/>
            <a:cxnLst/>
            <a:rect l="0" t="0" r="r" b="b"/>
            <a:pathLst>
              <a:path w="558" h="4320">
                <a:moveTo>
                  <a:pt x="0" y="0"/>
                </a:moveTo>
                <a:lnTo>
                  <a:pt x="447" y="0"/>
                </a:lnTo>
                <a:lnTo>
                  <a:pt x="448" y="43"/>
                </a:lnTo>
                <a:lnTo>
                  <a:pt x="453" y="81"/>
                </a:lnTo>
                <a:lnTo>
                  <a:pt x="460" y="114"/>
                </a:lnTo>
                <a:lnTo>
                  <a:pt x="469" y="143"/>
                </a:lnTo>
                <a:lnTo>
                  <a:pt x="479" y="169"/>
                </a:lnTo>
                <a:lnTo>
                  <a:pt x="491" y="192"/>
                </a:lnTo>
                <a:lnTo>
                  <a:pt x="503" y="216"/>
                </a:lnTo>
                <a:lnTo>
                  <a:pt x="515" y="240"/>
                </a:lnTo>
                <a:lnTo>
                  <a:pt x="525" y="263"/>
                </a:lnTo>
                <a:lnTo>
                  <a:pt x="535" y="289"/>
                </a:lnTo>
                <a:lnTo>
                  <a:pt x="545" y="318"/>
                </a:lnTo>
                <a:lnTo>
                  <a:pt x="552" y="351"/>
                </a:lnTo>
                <a:lnTo>
                  <a:pt x="556" y="389"/>
                </a:lnTo>
                <a:lnTo>
                  <a:pt x="558" y="432"/>
                </a:lnTo>
                <a:lnTo>
                  <a:pt x="556" y="475"/>
                </a:lnTo>
                <a:lnTo>
                  <a:pt x="552" y="513"/>
                </a:lnTo>
                <a:lnTo>
                  <a:pt x="545" y="546"/>
                </a:lnTo>
                <a:lnTo>
                  <a:pt x="535" y="575"/>
                </a:lnTo>
                <a:lnTo>
                  <a:pt x="525" y="601"/>
                </a:lnTo>
                <a:lnTo>
                  <a:pt x="515" y="624"/>
                </a:lnTo>
                <a:lnTo>
                  <a:pt x="503" y="648"/>
                </a:lnTo>
                <a:lnTo>
                  <a:pt x="491" y="672"/>
                </a:lnTo>
                <a:lnTo>
                  <a:pt x="479" y="695"/>
                </a:lnTo>
                <a:lnTo>
                  <a:pt x="469" y="721"/>
                </a:lnTo>
                <a:lnTo>
                  <a:pt x="460" y="750"/>
                </a:lnTo>
                <a:lnTo>
                  <a:pt x="453" y="783"/>
                </a:lnTo>
                <a:lnTo>
                  <a:pt x="448" y="821"/>
                </a:lnTo>
                <a:lnTo>
                  <a:pt x="447" y="864"/>
                </a:lnTo>
                <a:lnTo>
                  <a:pt x="448" y="907"/>
                </a:lnTo>
                <a:lnTo>
                  <a:pt x="453" y="945"/>
                </a:lnTo>
                <a:lnTo>
                  <a:pt x="460" y="978"/>
                </a:lnTo>
                <a:lnTo>
                  <a:pt x="469" y="1007"/>
                </a:lnTo>
                <a:lnTo>
                  <a:pt x="479" y="1033"/>
                </a:lnTo>
                <a:lnTo>
                  <a:pt x="491" y="1056"/>
                </a:lnTo>
                <a:lnTo>
                  <a:pt x="503" y="1080"/>
                </a:lnTo>
                <a:lnTo>
                  <a:pt x="515" y="1104"/>
                </a:lnTo>
                <a:lnTo>
                  <a:pt x="525" y="1127"/>
                </a:lnTo>
                <a:lnTo>
                  <a:pt x="535" y="1153"/>
                </a:lnTo>
                <a:lnTo>
                  <a:pt x="545" y="1182"/>
                </a:lnTo>
                <a:lnTo>
                  <a:pt x="552" y="1215"/>
                </a:lnTo>
                <a:lnTo>
                  <a:pt x="556" y="1253"/>
                </a:lnTo>
                <a:lnTo>
                  <a:pt x="558" y="1296"/>
                </a:lnTo>
                <a:lnTo>
                  <a:pt x="556" y="1339"/>
                </a:lnTo>
                <a:lnTo>
                  <a:pt x="552" y="1377"/>
                </a:lnTo>
                <a:lnTo>
                  <a:pt x="545" y="1410"/>
                </a:lnTo>
                <a:lnTo>
                  <a:pt x="535" y="1439"/>
                </a:lnTo>
                <a:lnTo>
                  <a:pt x="525" y="1465"/>
                </a:lnTo>
                <a:lnTo>
                  <a:pt x="515" y="1488"/>
                </a:lnTo>
                <a:lnTo>
                  <a:pt x="503" y="1512"/>
                </a:lnTo>
                <a:lnTo>
                  <a:pt x="491" y="1536"/>
                </a:lnTo>
                <a:lnTo>
                  <a:pt x="479" y="1559"/>
                </a:lnTo>
                <a:lnTo>
                  <a:pt x="469" y="1585"/>
                </a:lnTo>
                <a:lnTo>
                  <a:pt x="460" y="1614"/>
                </a:lnTo>
                <a:lnTo>
                  <a:pt x="453" y="1647"/>
                </a:lnTo>
                <a:lnTo>
                  <a:pt x="448" y="1685"/>
                </a:lnTo>
                <a:lnTo>
                  <a:pt x="447" y="1728"/>
                </a:lnTo>
                <a:lnTo>
                  <a:pt x="448" y="1771"/>
                </a:lnTo>
                <a:lnTo>
                  <a:pt x="453" y="1809"/>
                </a:lnTo>
                <a:lnTo>
                  <a:pt x="460" y="1842"/>
                </a:lnTo>
                <a:lnTo>
                  <a:pt x="469" y="1871"/>
                </a:lnTo>
                <a:lnTo>
                  <a:pt x="479" y="1897"/>
                </a:lnTo>
                <a:lnTo>
                  <a:pt x="491" y="1920"/>
                </a:lnTo>
                <a:lnTo>
                  <a:pt x="503" y="1944"/>
                </a:lnTo>
                <a:lnTo>
                  <a:pt x="515" y="1968"/>
                </a:lnTo>
                <a:lnTo>
                  <a:pt x="525" y="1991"/>
                </a:lnTo>
                <a:lnTo>
                  <a:pt x="535" y="2017"/>
                </a:lnTo>
                <a:lnTo>
                  <a:pt x="545" y="2046"/>
                </a:lnTo>
                <a:lnTo>
                  <a:pt x="552" y="2079"/>
                </a:lnTo>
                <a:lnTo>
                  <a:pt x="556" y="2117"/>
                </a:lnTo>
                <a:lnTo>
                  <a:pt x="558" y="2159"/>
                </a:lnTo>
                <a:lnTo>
                  <a:pt x="556" y="2203"/>
                </a:lnTo>
                <a:lnTo>
                  <a:pt x="552" y="2241"/>
                </a:lnTo>
                <a:lnTo>
                  <a:pt x="545" y="2274"/>
                </a:lnTo>
                <a:lnTo>
                  <a:pt x="535" y="2303"/>
                </a:lnTo>
                <a:lnTo>
                  <a:pt x="525" y="2329"/>
                </a:lnTo>
                <a:lnTo>
                  <a:pt x="515" y="2352"/>
                </a:lnTo>
                <a:lnTo>
                  <a:pt x="503" y="2376"/>
                </a:lnTo>
                <a:lnTo>
                  <a:pt x="491" y="2400"/>
                </a:lnTo>
                <a:lnTo>
                  <a:pt x="479" y="2423"/>
                </a:lnTo>
                <a:lnTo>
                  <a:pt x="469" y="2449"/>
                </a:lnTo>
                <a:lnTo>
                  <a:pt x="460" y="2478"/>
                </a:lnTo>
                <a:lnTo>
                  <a:pt x="453" y="2511"/>
                </a:lnTo>
                <a:lnTo>
                  <a:pt x="448" y="2549"/>
                </a:lnTo>
                <a:lnTo>
                  <a:pt x="447" y="2592"/>
                </a:lnTo>
                <a:lnTo>
                  <a:pt x="448" y="2635"/>
                </a:lnTo>
                <a:lnTo>
                  <a:pt x="453" y="2673"/>
                </a:lnTo>
                <a:lnTo>
                  <a:pt x="460" y="2706"/>
                </a:lnTo>
                <a:lnTo>
                  <a:pt x="469" y="2735"/>
                </a:lnTo>
                <a:lnTo>
                  <a:pt x="479" y="2761"/>
                </a:lnTo>
                <a:lnTo>
                  <a:pt x="491" y="2784"/>
                </a:lnTo>
                <a:lnTo>
                  <a:pt x="515" y="2832"/>
                </a:lnTo>
                <a:lnTo>
                  <a:pt x="525" y="2855"/>
                </a:lnTo>
                <a:lnTo>
                  <a:pt x="535" y="2881"/>
                </a:lnTo>
                <a:lnTo>
                  <a:pt x="545" y="2910"/>
                </a:lnTo>
                <a:lnTo>
                  <a:pt x="552" y="2943"/>
                </a:lnTo>
                <a:lnTo>
                  <a:pt x="556" y="2981"/>
                </a:lnTo>
                <a:lnTo>
                  <a:pt x="558" y="3024"/>
                </a:lnTo>
                <a:lnTo>
                  <a:pt x="556" y="3067"/>
                </a:lnTo>
                <a:lnTo>
                  <a:pt x="552" y="3105"/>
                </a:lnTo>
                <a:lnTo>
                  <a:pt x="545" y="3138"/>
                </a:lnTo>
                <a:lnTo>
                  <a:pt x="535" y="3167"/>
                </a:lnTo>
                <a:lnTo>
                  <a:pt x="525" y="3193"/>
                </a:lnTo>
                <a:lnTo>
                  <a:pt x="515" y="3216"/>
                </a:lnTo>
                <a:lnTo>
                  <a:pt x="503" y="3240"/>
                </a:lnTo>
                <a:lnTo>
                  <a:pt x="491" y="3264"/>
                </a:lnTo>
                <a:lnTo>
                  <a:pt x="479" y="3287"/>
                </a:lnTo>
                <a:lnTo>
                  <a:pt x="469" y="3313"/>
                </a:lnTo>
                <a:lnTo>
                  <a:pt x="460" y="3342"/>
                </a:lnTo>
                <a:lnTo>
                  <a:pt x="453" y="3375"/>
                </a:lnTo>
                <a:lnTo>
                  <a:pt x="448" y="3413"/>
                </a:lnTo>
                <a:lnTo>
                  <a:pt x="447" y="3456"/>
                </a:lnTo>
                <a:lnTo>
                  <a:pt x="448" y="3499"/>
                </a:lnTo>
                <a:lnTo>
                  <a:pt x="453" y="3537"/>
                </a:lnTo>
                <a:lnTo>
                  <a:pt x="460" y="3570"/>
                </a:lnTo>
                <a:lnTo>
                  <a:pt x="469" y="3599"/>
                </a:lnTo>
                <a:lnTo>
                  <a:pt x="479" y="3625"/>
                </a:lnTo>
                <a:lnTo>
                  <a:pt x="491" y="3648"/>
                </a:lnTo>
                <a:lnTo>
                  <a:pt x="503" y="3672"/>
                </a:lnTo>
                <a:lnTo>
                  <a:pt x="515" y="3696"/>
                </a:lnTo>
                <a:lnTo>
                  <a:pt x="525" y="3719"/>
                </a:lnTo>
                <a:lnTo>
                  <a:pt x="535" y="3745"/>
                </a:lnTo>
                <a:lnTo>
                  <a:pt x="545" y="3774"/>
                </a:lnTo>
                <a:lnTo>
                  <a:pt x="552" y="3807"/>
                </a:lnTo>
                <a:lnTo>
                  <a:pt x="556" y="3845"/>
                </a:lnTo>
                <a:lnTo>
                  <a:pt x="558" y="3888"/>
                </a:lnTo>
                <a:lnTo>
                  <a:pt x="556" y="3931"/>
                </a:lnTo>
                <a:lnTo>
                  <a:pt x="552" y="3969"/>
                </a:lnTo>
                <a:lnTo>
                  <a:pt x="545" y="4002"/>
                </a:lnTo>
                <a:lnTo>
                  <a:pt x="535" y="4031"/>
                </a:lnTo>
                <a:lnTo>
                  <a:pt x="525" y="4057"/>
                </a:lnTo>
                <a:lnTo>
                  <a:pt x="515" y="4080"/>
                </a:lnTo>
                <a:lnTo>
                  <a:pt x="503" y="4104"/>
                </a:lnTo>
                <a:lnTo>
                  <a:pt x="491" y="4128"/>
                </a:lnTo>
                <a:lnTo>
                  <a:pt x="479" y="4151"/>
                </a:lnTo>
                <a:lnTo>
                  <a:pt x="469" y="4177"/>
                </a:lnTo>
                <a:lnTo>
                  <a:pt x="460" y="4206"/>
                </a:lnTo>
                <a:lnTo>
                  <a:pt x="453" y="4239"/>
                </a:lnTo>
                <a:lnTo>
                  <a:pt x="448" y="4277"/>
                </a:lnTo>
                <a:lnTo>
                  <a:pt x="447" y="4320"/>
                </a:lnTo>
                <a:lnTo>
                  <a:pt x="0" y="4320"/>
                </a:lnTo>
                <a:lnTo>
                  <a:pt x="0" y="0"/>
                </a:lnTo>
                <a:close/>
              </a:path>
            </a:pathLst>
          </a:custGeom>
          <a:solidFill>
            <a:schemeClr val="tx2"/>
          </a:solidFill>
          <a:ln w="0">
            <a:noFill/>
            <a:prstDash val="solid"/>
            <a:round/>
            <a:headEnd/>
            <a:tailEnd/>
          </a:ln>
        </p:spPr>
      </p:sp>
      <p:sp>
        <p:nvSpPr>
          <p:cNvPr id="12" name="Rectangle 11" title="right edge border"/>
          <p:cNvSpPr/>
          <p:nvPr/>
        </p:nvSpPr>
        <p:spPr>
          <a:xfrm>
            <a:off x="11908536" y="0"/>
            <a:ext cx="283464"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3836859056"/>
      </p:ext>
    </p:extLst>
  </p:cSld>
  <p:clrMap bg1="lt1" tx1="dk1" bg2="lt2" tx2="dk2" accent1="accent1" accent2="accent2" accent3="accent3" accent4="accent4" accent5="accent5" accent6="accent6" hlink="hlink" folHlink="folHlink"/>
  <p:sldLayoutIdLst>
    <p:sldLayoutId id="2147483877" r:id="rId1"/>
    <p:sldLayoutId id="2147483878" r:id="rId2"/>
    <p:sldLayoutId id="2147483879" r:id="rId3"/>
    <p:sldLayoutId id="2147483880" r:id="rId4"/>
    <p:sldLayoutId id="2147483881" r:id="rId5"/>
    <p:sldLayoutId id="2147483882" r:id="rId6"/>
    <p:sldLayoutId id="2147483883" r:id="rId7"/>
    <p:sldLayoutId id="2147483884" r:id="rId8"/>
    <p:sldLayoutId id="2147483885" r:id="rId9"/>
    <p:sldLayoutId id="2147483886" r:id="rId10"/>
    <p:sldLayoutId id="2147483887" r:id="rId11"/>
  </p:sldLayoutIdLst>
  <p:txStyles>
    <p:titleStyle>
      <a:lvl1pPr algn="l" defTabSz="914400" rtl="0" eaLnBrk="1" latinLnBrk="0" hangingPunct="1">
        <a:lnSpc>
          <a:spcPct val="90000"/>
        </a:lnSpc>
        <a:spcBef>
          <a:spcPct val="0"/>
        </a:spcBef>
        <a:buNone/>
        <a:defRPr sz="5100" kern="1200" cap="all" spc="200" baseline="0">
          <a:solidFill>
            <a:schemeClr val="tx2"/>
          </a:solidFill>
          <a:latin typeface="+mj-lt"/>
          <a:ea typeface="+mj-ea"/>
          <a:cs typeface="+mj-cs"/>
        </a:defRPr>
      </a:lvl1pPr>
    </p:titleStyle>
    <p:bodyStyle>
      <a:lvl1pPr marL="228600" indent="-228600" algn="l" defTabSz="914400" rtl="0" eaLnBrk="1" latinLnBrk="0" hangingPunct="1">
        <a:lnSpc>
          <a:spcPct val="110000"/>
        </a:lnSpc>
        <a:spcBef>
          <a:spcPts val="700"/>
        </a:spcBef>
        <a:buClr>
          <a:schemeClr val="tx2"/>
        </a:buClr>
        <a:buFont typeface="Arial" panose="020B0604020202020204" pitchFamily="34" charset="0"/>
        <a:buChar char="•"/>
        <a:defRPr sz="2000" kern="1200">
          <a:solidFill>
            <a:schemeClr val="tx1">
              <a:lumMod val="65000"/>
              <a:lumOff val="35000"/>
            </a:schemeClr>
          </a:solidFill>
          <a:latin typeface="+mn-lt"/>
          <a:ea typeface="+mn-ea"/>
          <a:cs typeface="+mn-cs"/>
        </a:defRPr>
      </a:lvl1pPr>
      <a:lvl2pPr marL="685800" indent="-228600" algn="l" defTabSz="914400" rtl="0" eaLnBrk="1" latinLnBrk="0" hangingPunct="1">
        <a:lnSpc>
          <a:spcPct val="110000"/>
        </a:lnSpc>
        <a:spcBef>
          <a:spcPts val="700"/>
        </a:spcBef>
        <a:buClr>
          <a:schemeClr val="tx2"/>
        </a:buClr>
        <a:buFont typeface="Gill Sans MT" panose="020B0502020104020203" pitchFamily="34" charset="0"/>
        <a:buChar char="–"/>
        <a:defRPr sz="1800" kern="1200">
          <a:solidFill>
            <a:schemeClr val="tx1">
              <a:lumMod val="65000"/>
              <a:lumOff val="35000"/>
            </a:schemeClr>
          </a:solidFill>
          <a:latin typeface="+mn-lt"/>
          <a:ea typeface="+mn-ea"/>
          <a:cs typeface="+mn-cs"/>
        </a:defRPr>
      </a:lvl2pPr>
      <a:lvl3pPr marL="1143000" indent="-228600" algn="l" defTabSz="914400" rtl="0" eaLnBrk="1" latinLnBrk="0" hangingPunct="1">
        <a:lnSpc>
          <a:spcPct val="110000"/>
        </a:lnSpc>
        <a:spcBef>
          <a:spcPts val="700"/>
        </a:spcBef>
        <a:buClr>
          <a:schemeClr val="tx2"/>
        </a:buClr>
        <a:buFont typeface="Arial" panose="020B0604020202020204" pitchFamily="34" charset="0"/>
        <a:buChar char="•"/>
        <a:defRPr sz="1600" kern="1200">
          <a:solidFill>
            <a:schemeClr val="tx1">
              <a:lumMod val="65000"/>
              <a:lumOff val="35000"/>
            </a:schemeClr>
          </a:solidFill>
          <a:latin typeface="+mn-lt"/>
          <a:ea typeface="+mn-ea"/>
          <a:cs typeface="+mn-cs"/>
        </a:defRPr>
      </a:lvl3pPr>
      <a:lvl4pPr marL="16002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4pPr>
      <a:lvl5pPr marL="20574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110000"/>
        </a:lnSpc>
        <a:spcBef>
          <a:spcPts val="700"/>
        </a:spcBef>
        <a:buClr>
          <a:schemeClr val="tx2"/>
        </a:buClr>
        <a:buFont typeface="Gill Sans MT" panose="020B0502020104020203" pitchFamily="34" charset="0"/>
        <a:buChar char="–"/>
        <a:defRPr sz="1400" kern="1200" baseline="0">
          <a:solidFill>
            <a:schemeClr val="tx1">
              <a:lumMod val="65000"/>
              <a:lumOff val="35000"/>
            </a:schemeClr>
          </a:solidFill>
          <a:latin typeface="+mn-lt"/>
          <a:ea typeface="+mn-ea"/>
          <a:cs typeface="+mn-cs"/>
        </a:defRPr>
      </a:lvl8pPr>
      <a:lvl9pPr marL="3886200" indent="-228600" algn="l" defTabSz="914400" rtl="0" eaLnBrk="1" latinLnBrk="0" hangingPunct="1">
        <a:lnSpc>
          <a:spcPct val="110000"/>
        </a:lnSpc>
        <a:spcBef>
          <a:spcPts val="700"/>
        </a:spcBef>
        <a:buClr>
          <a:schemeClr val="tx2"/>
        </a:buClr>
        <a:buFont typeface="Arial" panose="020B0604020202020204" pitchFamily="34" charset="0"/>
        <a:buChar char="•"/>
        <a:defRPr sz="1400" kern="1200" baseline="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792">
          <p15:clr>
            <a:srgbClr val="F26B43"/>
          </p15:clr>
        </p15:guide>
        <p15:guide id="2" pos="7200">
          <p15:clr>
            <a:srgbClr val="F26B43"/>
          </p15:clr>
        </p15:guide>
        <p15:guide id="3" orient="horz" pos="4008">
          <p15:clr>
            <a:srgbClr val="F26B43"/>
          </p15:clr>
        </p15:guide>
        <p15:guide id="4" orient="horz" pos="1440">
          <p15:clr>
            <a:srgbClr val="F26B43"/>
          </p15:clr>
        </p15:guide>
        <p15:guide id="5" orient="horz" pos="3720">
          <p15:clr>
            <a:srgbClr val="F26B43"/>
          </p15:clr>
        </p15:guide>
        <p15:guide id="6" orient="horz" pos="240">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10A6B64E-EF7B-5EEE-1C5E-FA2B88BF4DE6}"/>
              </a:ext>
            </a:extLst>
          </p:cNvPr>
          <p:cNvSpPr>
            <a:spLocks noGrp="1"/>
          </p:cNvSpPr>
          <p:nvPr>
            <p:ph type="ctrTitle"/>
          </p:nvPr>
        </p:nvSpPr>
        <p:spPr>
          <a:xfrm>
            <a:off x="2614489" y="2353789"/>
            <a:ext cx="7645929" cy="2150421"/>
          </a:xfrm>
        </p:spPr>
        <p:txBody>
          <a:bodyPr>
            <a:normAutofit fontScale="90000"/>
          </a:bodyPr>
          <a:lstStyle/>
          <a:p>
            <a:pPr algn="l"/>
            <a:r>
              <a:rPr lang="zh-TW" altLang="en-US" b="1" dirty="0">
                <a:latin typeface="Microsoft YaHei" panose="020B0503020204020204" pitchFamily="34" charset="-122"/>
                <a:ea typeface="Microsoft YaHei" panose="020B0503020204020204" pitchFamily="34" charset="-122"/>
              </a:rPr>
              <a:t>詩 篇</a:t>
            </a:r>
            <a:r>
              <a:rPr lang="en-US" altLang="zh-TW" b="1" dirty="0">
                <a:latin typeface="Microsoft YaHei" panose="020B0503020204020204" pitchFamily="34" charset="-122"/>
                <a:ea typeface="Microsoft YaHei" panose="020B0503020204020204" pitchFamily="34" charset="-122"/>
              </a:rPr>
              <a:t>53~60</a:t>
            </a:r>
            <a:endParaRPr lang="zh-TW" altLang="en-US" dirty="0">
              <a:latin typeface="Microsoft YaHei" panose="020B0503020204020204" pitchFamily="34" charset="-122"/>
              <a:ea typeface="Microsoft YaHei" panose="020B0503020204020204" pitchFamily="34" charset="-122"/>
            </a:endParaRPr>
          </a:p>
        </p:txBody>
      </p:sp>
      <p:sp>
        <p:nvSpPr>
          <p:cNvPr id="3" name="副標題 2">
            <a:extLst>
              <a:ext uri="{FF2B5EF4-FFF2-40B4-BE49-F238E27FC236}">
                <a16:creationId xmlns:a16="http://schemas.microsoft.com/office/drawing/2014/main" id="{96F5C4C3-EAEB-8409-9E4B-4F188E56C1D1}"/>
              </a:ext>
            </a:extLst>
          </p:cNvPr>
          <p:cNvSpPr>
            <a:spLocks noGrp="1"/>
          </p:cNvSpPr>
          <p:nvPr>
            <p:ph type="subTitle" idx="1"/>
          </p:nvPr>
        </p:nvSpPr>
        <p:spPr>
          <a:xfrm>
            <a:off x="4172937" y="4763582"/>
            <a:ext cx="4261059" cy="742279"/>
          </a:xfrm>
        </p:spPr>
        <p:txBody>
          <a:bodyPr>
            <a:normAutofit/>
          </a:bodyPr>
          <a:lstStyle/>
          <a:p>
            <a:r>
              <a:rPr lang="zh-TW" altLang="en-US" sz="3600" b="1" dirty="0"/>
              <a:t>施秀青</a:t>
            </a:r>
            <a:endParaRPr lang="en-US" altLang="zh-TW" sz="3600" b="1" dirty="0"/>
          </a:p>
        </p:txBody>
      </p:sp>
    </p:spTree>
    <p:extLst>
      <p:ext uri="{BB962C8B-B14F-4D97-AF65-F5344CB8AC3E}">
        <p14:creationId xmlns:p14="http://schemas.microsoft.com/office/powerpoint/2010/main" val="352417874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0B5A8391-DBEB-6F54-3831-9034B07AF7A0}"/>
              </a:ext>
            </a:extLst>
          </p:cNvPr>
          <p:cNvSpPr>
            <a:spLocks noGrp="1"/>
          </p:cNvSpPr>
          <p:nvPr>
            <p:ph type="title"/>
          </p:nvPr>
        </p:nvSpPr>
        <p:spPr>
          <a:xfrm>
            <a:off x="1353592" y="580488"/>
            <a:ext cx="4649175" cy="914826"/>
          </a:xfrm>
        </p:spPr>
        <p:txBody>
          <a:bodyPr>
            <a:normAutofit fontScale="90000"/>
          </a:bodyPr>
          <a:lstStyle/>
          <a:p>
            <a:r>
              <a:rPr lang="zh-TW" altLang="en-US" b="1" dirty="0">
                <a:latin typeface="Microsoft YaHei" panose="020B0503020204020204" pitchFamily="34" charset="-122"/>
                <a:ea typeface="Microsoft YaHei" panose="020B0503020204020204" pitchFamily="34" charset="-122"/>
              </a:rPr>
              <a:t>詩 篇 </a:t>
            </a:r>
            <a:r>
              <a:rPr lang="en-US" altLang="zh-TW" b="1" dirty="0">
                <a:latin typeface="Microsoft YaHei" panose="020B0503020204020204" pitchFamily="34" charset="-122"/>
                <a:ea typeface="Microsoft YaHei" panose="020B0503020204020204" pitchFamily="34" charset="-122"/>
              </a:rPr>
              <a:t>56</a:t>
            </a:r>
            <a:br>
              <a:rPr lang="zh-TW" altLang="en-US" b="1" dirty="0">
                <a:latin typeface="Microsoft YaHei" panose="020B0503020204020204" pitchFamily="34" charset="-122"/>
                <a:ea typeface="Microsoft YaHei" panose="020B0503020204020204" pitchFamily="34" charset="-122"/>
              </a:rPr>
            </a:br>
            <a:endParaRPr lang="zh-TW" altLang="en-US" b="1" dirty="0">
              <a:latin typeface="Microsoft YaHei" panose="020B0503020204020204" pitchFamily="34" charset="-122"/>
              <a:ea typeface="Microsoft YaHei" panose="020B0503020204020204" pitchFamily="34" charset="-122"/>
            </a:endParaRPr>
          </a:p>
        </p:txBody>
      </p:sp>
      <p:sp>
        <p:nvSpPr>
          <p:cNvPr id="3" name="內容版面配置區 2">
            <a:extLst>
              <a:ext uri="{FF2B5EF4-FFF2-40B4-BE49-F238E27FC236}">
                <a16:creationId xmlns:a16="http://schemas.microsoft.com/office/drawing/2014/main" id="{EAB89DB0-F3F6-3DA0-661B-43A6C0DA8121}"/>
              </a:ext>
            </a:extLst>
          </p:cNvPr>
          <p:cNvSpPr>
            <a:spLocks noGrp="1"/>
          </p:cNvSpPr>
          <p:nvPr>
            <p:ph idx="1"/>
          </p:nvPr>
        </p:nvSpPr>
        <p:spPr>
          <a:xfrm>
            <a:off x="1213743" y="1680139"/>
            <a:ext cx="10515600" cy="4268695"/>
          </a:xfrm>
        </p:spPr>
        <p:txBody>
          <a:bodyPr>
            <a:normAutofit/>
          </a:bodyPr>
          <a:lstStyle/>
          <a:p>
            <a:pPr marL="0" lvl="1" indent="0">
              <a:buNone/>
            </a:pPr>
            <a:r>
              <a:rPr lang="zh-TW" altLang="en-US" sz="2200" dirty="0">
                <a:solidFill>
                  <a:schemeClr val="tx1"/>
                </a:solidFill>
                <a:latin typeface="Microsoft YaHei" panose="020B0503020204020204" pitchFamily="34" charset="-122"/>
                <a:ea typeface="Microsoft YaHei" panose="020B0503020204020204" pitchFamily="34" charset="-122"/>
              </a:rPr>
              <a:t>（非利士人在迦特拿住大衛。那時，他作這金詩，交與伶長。調用遠方無聲鴿。）</a:t>
            </a:r>
            <a:endParaRPr lang="en-US" altLang="zh-TW" sz="2200" dirty="0">
              <a:solidFill>
                <a:schemeClr val="tx1"/>
              </a:solidFill>
              <a:latin typeface="Microsoft YaHei" panose="020B0503020204020204" pitchFamily="34" charset="-122"/>
              <a:ea typeface="Microsoft YaHei" panose="020B0503020204020204" pitchFamily="34" charset="-122"/>
            </a:endParaRPr>
          </a:p>
          <a:p>
            <a:pPr marL="0" lvl="1" indent="0">
              <a:buNone/>
            </a:pPr>
            <a:r>
              <a:rPr lang="en-US" altLang="zh-TW" sz="2200" dirty="0">
                <a:solidFill>
                  <a:schemeClr val="tx1"/>
                </a:solidFill>
                <a:latin typeface="Microsoft YaHei" panose="020B0503020204020204" pitchFamily="34" charset="-122"/>
                <a:ea typeface="Microsoft YaHei" panose="020B0503020204020204" pitchFamily="34" charset="-122"/>
              </a:rPr>
              <a:t>1.</a:t>
            </a:r>
            <a:r>
              <a:rPr lang="zh-TW" altLang="en-US" sz="2200" dirty="0">
                <a:solidFill>
                  <a:schemeClr val="tx1"/>
                </a:solidFill>
                <a:latin typeface="Microsoft YaHei" panose="020B0503020204020204" pitchFamily="34" charset="-122"/>
                <a:ea typeface="Microsoft YaHei" panose="020B0503020204020204" pitchFamily="34" charset="-122"/>
              </a:rPr>
              <a:t>神啊，求你憐憫我，因為人要把我吞了，終日攻擊欺壓我。</a:t>
            </a:r>
          </a:p>
          <a:p>
            <a:pPr marL="0" lvl="1" indent="0">
              <a:buNone/>
            </a:pPr>
            <a:r>
              <a:rPr lang="en-US" altLang="zh-TW" sz="2200" dirty="0">
                <a:solidFill>
                  <a:schemeClr val="tx1"/>
                </a:solidFill>
                <a:latin typeface="Microsoft YaHei" panose="020B0503020204020204" pitchFamily="34" charset="-122"/>
                <a:ea typeface="Microsoft YaHei" panose="020B0503020204020204" pitchFamily="34" charset="-122"/>
              </a:rPr>
              <a:t>2.</a:t>
            </a:r>
            <a:r>
              <a:rPr lang="zh-TW" altLang="en-US" sz="2200" dirty="0">
                <a:solidFill>
                  <a:schemeClr val="tx1"/>
                </a:solidFill>
                <a:latin typeface="Microsoft YaHei" panose="020B0503020204020204" pitchFamily="34" charset="-122"/>
                <a:ea typeface="Microsoft YaHei" panose="020B0503020204020204" pitchFamily="34" charset="-122"/>
              </a:rPr>
              <a:t>我的仇敵終日要把我吞了，因逞驕傲攻擊我的人甚多。</a:t>
            </a:r>
          </a:p>
          <a:p>
            <a:pPr marL="0" lvl="1" indent="0">
              <a:buNone/>
            </a:pPr>
            <a:r>
              <a:rPr lang="en-US" altLang="zh-TW" sz="2200" dirty="0">
                <a:solidFill>
                  <a:schemeClr val="tx1"/>
                </a:solidFill>
                <a:latin typeface="Microsoft YaHei" panose="020B0503020204020204" pitchFamily="34" charset="-122"/>
                <a:ea typeface="Microsoft YaHei" panose="020B0503020204020204" pitchFamily="34" charset="-122"/>
              </a:rPr>
              <a:t>3.</a:t>
            </a:r>
            <a:r>
              <a:rPr lang="zh-TW" altLang="en-US" sz="2200" dirty="0">
                <a:solidFill>
                  <a:schemeClr val="tx1"/>
                </a:solidFill>
                <a:latin typeface="Microsoft YaHei" panose="020B0503020204020204" pitchFamily="34" charset="-122"/>
                <a:ea typeface="Microsoft YaHei" panose="020B0503020204020204" pitchFamily="34" charset="-122"/>
              </a:rPr>
              <a:t>我懼怕的時候要倚靠你。</a:t>
            </a:r>
          </a:p>
          <a:p>
            <a:pPr marL="0" lvl="1" indent="0">
              <a:buNone/>
            </a:pPr>
            <a:r>
              <a:rPr lang="en-US" altLang="zh-TW" sz="2200" dirty="0">
                <a:solidFill>
                  <a:schemeClr val="tx1"/>
                </a:solidFill>
                <a:latin typeface="Microsoft YaHei" panose="020B0503020204020204" pitchFamily="34" charset="-122"/>
                <a:ea typeface="Microsoft YaHei" panose="020B0503020204020204" pitchFamily="34" charset="-122"/>
              </a:rPr>
              <a:t>4.</a:t>
            </a:r>
            <a:r>
              <a:rPr lang="zh-TW" altLang="en-US" sz="2200" dirty="0">
                <a:solidFill>
                  <a:schemeClr val="tx1"/>
                </a:solidFill>
                <a:latin typeface="Microsoft YaHei" panose="020B0503020204020204" pitchFamily="34" charset="-122"/>
                <a:ea typeface="Microsoft YaHei" panose="020B0503020204020204" pitchFamily="34" charset="-122"/>
              </a:rPr>
              <a:t>我倚靠神，我要讚美他的話；我倚靠神，必不懼怕。血氣之輩能把我怎麼樣呢？</a:t>
            </a:r>
          </a:p>
          <a:p>
            <a:pPr marL="0" lvl="1" indent="0">
              <a:buNone/>
            </a:pPr>
            <a:r>
              <a:rPr lang="en-US" altLang="zh-TW" sz="2200" dirty="0">
                <a:solidFill>
                  <a:schemeClr val="tx1"/>
                </a:solidFill>
                <a:latin typeface="Microsoft YaHei" panose="020B0503020204020204" pitchFamily="34" charset="-122"/>
                <a:ea typeface="Microsoft YaHei" panose="020B0503020204020204" pitchFamily="34" charset="-122"/>
              </a:rPr>
              <a:t>5.</a:t>
            </a:r>
            <a:r>
              <a:rPr lang="zh-TW" altLang="en-US" sz="2200" dirty="0">
                <a:solidFill>
                  <a:schemeClr val="tx1"/>
                </a:solidFill>
                <a:latin typeface="Microsoft YaHei" panose="020B0503020204020204" pitchFamily="34" charset="-122"/>
                <a:ea typeface="Microsoft YaHei" panose="020B0503020204020204" pitchFamily="34" charset="-122"/>
              </a:rPr>
              <a:t>他們終日顛倒我的話；他們一切的心思都是要害我。</a:t>
            </a:r>
          </a:p>
          <a:p>
            <a:pPr marL="0" lvl="1" indent="0">
              <a:buNone/>
            </a:pPr>
            <a:r>
              <a:rPr lang="en-US" altLang="zh-TW" sz="2200" dirty="0">
                <a:solidFill>
                  <a:schemeClr val="tx1"/>
                </a:solidFill>
                <a:latin typeface="Microsoft YaHei" panose="020B0503020204020204" pitchFamily="34" charset="-122"/>
                <a:ea typeface="Microsoft YaHei" panose="020B0503020204020204" pitchFamily="34" charset="-122"/>
              </a:rPr>
              <a:t>6.</a:t>
            </a:r>
            <a:r>
              <a:rPr lang="zh-TW" altLang="en-US" sz="2200" dirty="0">
                <a:solidFill>
                  <a:schemeClr val="tx1"/>
                </a:solidFill>
                <a:latin typeface="Microsoft YaHei" panose="020B0503020204020204" pitchFamily="34" charset="-122"/>
                <a:ea typeface="Microsoft YaHei" panose="020B0503020204020204" pitchFamily="34" charset="-122"/>
              </a:rPr>
              <a:t>他們聚集，埋伏窺探我的腳蹤，等候要害我的命。</a:t>
            </a:r>
          </a:p>
          <a:p>
            <a:pPr marL="0" lvl="1" indent="0">
              <a:buNone/>
            </a:pPr>
            <a:r>
              <a:rPr lang="en-US" altLang="zh-TW" sz="2200" dirty="0">
                <a:solidFill>
                  <a:schemeClr val="tx1"/>
                </a:solidFill>
                <a:latin typeface="Microsoft YaHei" panose="020B0503020204020204" pitchFamily="34" charset="-122"/>
                <a:ea typeface="Microsoft YaHei" panose="020B0503020204020204" pitchFamily="34" charset="-122"/>
              </a:rPr>
              <a:t>7.</a:t>
            </a:r>
            <a:r>
              <a:rPr lang="zh-TW" altLang="en-US" sz="2200" dirty="0">
                <a:solidFill>
                  <a:schemeClr val="tx1"/>
                </a:solidFill>
                <a:latin typeface="Microsoft YaHei" panose="020B0503020204020204" pitchFamily="34" charset="-122"/>
                <a:ea typeface="Microsoft YaHei" panose="020B0503020204020204" pitchFamily="34" charset="-122"/>
              </a:rPr>
              <a:t>他們豈能因罪孽逃脫嗎？神啊，求你在怒中使眾民墮落！</a:t>
            </a:r>
          </a:p>
          <a:p>
            <a:pPr marL="0" lvl="1" indent="0">
              <a:buNone/>
            </a:pPr>
            <a:r>
              <a:rPr lang="en-US" altLang="zh-TW" sz="2200" dirty="0">
                <a:solidFill>
                  <a:schemeClr val="tx1"/>
                </a:solidFill>
                <a:latin typeface="Microsoft YaHei" panose="020B0503020204020204" pitchFamily="34" charset="-122"/>
                <a:ea typeface="Microsoft YaHei" panose="020B0503020204020204" pitchFamily="34" charset="-122"/>
              </a:rPr>
              <a:t>8.</a:t>
            </a:r>
            <a:r>
              <a:rPr lang="zh-TW" altLang="en-US" sz="2200" dirty="0">
                <a:solidFill>
                  <a:schemeClr val="tx1"/>
                </a:solidFill>
                <a:latin typeface="Microsoft YaHei" panose="020B0503020204020204" pitchFamily="34" charset="-122"/>
                <a:ea typeface="Microsoft YaHei" panose="020B0503020204020204" pitchFamily="34" charset="-122"/>
              </a:rPr>
              <a:t>我幾次流離，你都記數；求你把我眼淚裝在你的皮袋裡。這不都記在你冊子上嗎？</a:t>
            </a:r>
          </a:p>
          <a:p>
            <a:pPr marL="0" indent="0">
              <a:buNone/>
            </a:pPr>
            <a:endParaRPr lang="zh-TW" altLang="en-US" dirty="0"/>
          </a:p>
        </p:txBody>
      </p:sp>
    </p:spTree>
    <p:extLst>
      <p:ext uri="{BB962C8B-B14F-4D97-AF65-F5344CB8AC3E}">
        <p14:creationId xmlns:p14="http://schemas.microsoft.com/office/powerpoint/2010/main" val="233507916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A6B038D9-C285-C717-6EB7-5FB04BCB701A}"/>
              </a:ext>
            </a:extLst>
          </p:cNvPr>
          <p:cNvSpPr>
            <a:spLocks noGrp="1"/>
          </p:cNvSpPr>
          <p:nvPr>
            <p:ph type="title"/>
          </p:nvPr>
        </p:nvSpPr>
        <p:spPr>
          <a:xfrm>
            <a:off x="1355669" y="887995"/>
            <a:ext cx="4933969" cy="865502"/>
          </a:xfrm>
        </p:spPr>
        <p:txBody>
          <a:bodyPr>
            <a:normAutofit/>
          </a:bodyPr>
          <a:lstStyle/>
          <a:p>
            <a:r>
              <a:rPr lang="zh-TW" altLang="en-US" sz="5000" b="1" dirty="0">
                <a:latin typeface="Microsoft YaHei" panose="020B0503020204020204" pitchFamily="34" charset="-122"/>
                <a:ea typeface="Microsoft YaHei" panose="020B0503020204020204" pitchFamily="34" charset="-122"/>
              </a:rPr>
              <a:t>詩 篇 </a:t>
            </a:r>
            <a:r>
              <a:rPr lang="en-US" altLang="zh-TW" sz="5000" b="1" dirty="0">
                <a:latin typeface="Microsoft YaHei" panose="020B0503020204020204" pitchFamily="34" charset="-122"/>
                <a:ea typeface="Microsoft YaHei" panose="020B0503020204020204" pitchFamily="34" charset="-122"/>
              </a:rPr>
              <a:t>56</a:t>
            </a:r>
            <a:endParaRPr lang="zh-TW" altLang="en-US" sz="5000" b="1" dirty="0">
              <a:latin typeface="Microsoft YaHei" panose="020B0503020204020204" pitchFamily="34" charset="-122"/>
              <a:ea typeface="Microsoft YaHei" panose="020B0503020204020204" pitchFamily="34" charset="-122"/>
            </a:endParaRPr>
          </a:p>
        </p:txBody>
      </p:sp>
      <p:sp>
        <p:nvSpPr>
          <p:cNvPr id="3" name="內容版面配置區 2">
            <a:extLst>
              <a:ext uri="{FF2B5EF4-FFF2-40B4-BE49-F238E27FC236}">
                <a16:creationId xmlns:a16="http://schemas.microsoft.com/office/drawing/2014/main" id="{CC67865E-B27A-1B95-3EC0-40061B61CF45}"/>
              </a:ext>
            </a:extLst>
          </p:cNvPr>
          <p:cNvSpPr>
            <a:spLocks noGrp="1"/>
          </p:cNvSpPr>
          <p:nvPr>
            <p:ph idx="1"/>
          </p:nvPr>
        </p:nvSpPr>
        <p:spPr>
          <a:xfrm>
            <a:off x="1258850" y="2021808"/>
            <a:ext cx="10515600" cy="4335961"/>
          </a:xfrm>
        </p:spPr>
        <p:txBody>
          <a:bodyPr>
            <a:noAutofit/>
          </a:bodyPr>
          <a:lstStyle/>
          <a:p>
            <a:pPr marL="0" lvl="1" indent="0">
              <a:buNone/>
            </a:pPr>
            <a:r>
              <a:rPr lang="en-US" altLang="zh-TW" sz="2800" dirty="0">
                <a:solidFill>
                  <a:schemeClr val="tx1"/>
                </a:solidFill>
                <a:latin typeface="Microsoft YaHei" panose="020B0503020204020204" pitchFamily="34" charset="-122"/>
                <a:ea typeface="Microsoft YaHei" panose="020B0503020204020204" pitchFamily="34" charset="-122"/>
              </a:rPr>
              <a:t>9 .</a:t>
            </a:r>
            <a:r>
              <a:rPr lang="zh-TW" altLang="en-US" sz="2800" dirty="0">
                <a:solidFill>
                  <a:schemeClr val="tx1"/>
                </a:solidFill>
                <a:latin typeface="Microsoft YaHei" panose="020B0503020204020204" pitchFamily="34" charset="-122"/>
                <a:ea typeface="Microsoft YaHei" panose="020B0503020204020204" pitchFamily="34" charset="-122"/>
              </a:rPr>
              <a:t>我呼求的日子，我的仇敵都要轉身退後。神幫助我，這是我</a:t>
            </a:r>
            <a:endParaRPr lang="en-US" altLang="zh-TW" sz="2800" dirty="0">
              <a:solidFill>
                <a:schemeClr val="tx1"/>
              </a:solidFill>
              <a:latin typeface="Microsoft YaHei" panose="020B0503020204020204" pitchFamily="34" charset="-122"/>
              <a:ea typeface="Microsoft YaHei" panose="020B0503020204020204" pitchFamily="34" charset="-122"/>
            </a:endParaRPr>
          </a:p>
          <a:p>
            <a:pPr marL="0" lvl="1" indent="0">
              <a:buNone/>
            </a:pPr>
            <a:r>
              <a:rPr lang="en-US" altLang="zh-TW" sz="2800" dirty="0">
                <a:solidFill>
                  <a:schemeClr val="tx1"/>
                </a:solidFill>
                <a:latin typeface="Microsoft YaHei" panose="020B0503020204020204" pitchFamily="34" charset="-122"/>
                <a:ea typeface="Microsoft YaHei" panose="020B0503020204020204" pitchFamily="34" charset="-122"/>
              </a:rPr>
              <a:t>    </a:t>
            </a:r>
            <a:r>
              <a:rPr lang="zh-TW" altLang="en-US" sz="2800" dirty="0">
                <a:solidFill>
                  <a:schemeClr val="tx1"/>
                </a:solidFill>
                <a:latin typeface="Microsoft YaHei" panose="020B0503020204020204" pitchFamily="34" charset="-122"/>
                <a:ea typeface="Microsoft YaHei" panose="020B0503020204020204" pitchFamily="34" charset="-122"/>
              </a:rPr>
              <a:t>所知道的。</a:t>
            </a:r>
          </a:p>
          <a:p>
            <a:pPr marL="0" lvl="1" indent="0">
              <a:buNone/>
            </a:pPr>
            <a:r>
              <a:rPr lang="en-US" altLang="zh-TW" sz="2800" dirty="0">
                <a:solidFill>
                  <a:schemeClr val="tx1"/>
                </a:solidFill>
                <a:latin typeface="Microsoft YaHei" panose="020B0503020204020204" pitchFamily="34" charset="-122"/>
                <a:ea typeface="Microsoft YaHei" panose="020B0503020204020204" pitchFamily="34" charset="-122"/>
              </a:rPr>
              <a:t>10.</a:t>
            </a:r>
            <a:r>
              <a:rPr lang="zh-TW" altLang="en-US" sz="2800" dirty="0">
                <a:solidFill>
                  <a:schemeClr val="tx1"/>
                </a:solidFill>
                <a:latin typeface="Microsoft YaHei" panose="020B0503020204020204" pitchFamily="34" charset="-122"/>
                <a:ea typeface="Microsoft YaHei" panose="020B0503020204020204" pitchFamily="34" charset="-122"/>
              </a:rPr>
              <a:t>我倚靠神，我要讚美他的話；我倚靠耶和華，我要讚美他的話。</a:t>
            </a:r>
          </a:p>
          <a:p>
            <a:pPr marL="0" lvl="1" indent="0">
              <a:buNone/>
            </a:pPr>
            <a:r>
              <a:rPr lang="en-US" altLang="zh-TW" sz="2800" dirty="0">
                <a:solidFill>
                  <a:schemeClr val="tx1"/>
                </a:solidFill>
                <a:latin typeface="Microsoft YaHei" panose="020B0503020204020204" pitchFamily="34" charset="-122"/>
                <a:ea typeface="Microsoft YaHei" panose="020B0503020204020204" pitchFamily="34" charset="-122"/>
              </a:rPr>
              <a:t>11.</a:t>
            </a:r>
            <a:r>
              <a:rPr lang="zh-TW" altLang="en-US" sz="2800" dirty="0">
                <a:solidFill>
                  <a:schemeClr val="tx1"/>
                </a:solidFill>
                <a:latin typeface="Microsoft YaHei" panose="020B0503020204020204" pitchFamily="34" charset="-122"/>
                <a:ea typeface="Microsoft YaHei" panose="020B0503020204020204" pitchFamily="34" charset="-122"/>
              </a:rPr>
              <a:t>我倚靠神，必不懼怕。人能把我怎麼樣呢？</a:t>
            </a:r>
          </a:p>
          <a:p>
            <a:pPr marL="0" lvl="1" indent="0">
              <a:buNone/>
            </a:pPr>
            <a:r>
              <a:rPr lang="en-US" altLang="zh-TW" sz="2800" dirty="0">
                <a:solidFill>
                  <a:schemeClr val="tx1"/>
                </a:solidFill>
                <a:latin typeface="Microsoft YaHei" panose="020B0503020204020204" pitchFamily="34" charset="-122"/>
                <a:ea typeface="Microsoft YaHei" panose="020B0503020204020204" pitchFamily="34" charset="-122"/>
              </a:rPr>
              <a:t>12.</a:t>
            </a:r>
            <a:r>
              <a:rPr lang="zh-TW" altLang="en-US" sz="2800" dirty="0">
                <a:solidFill>
                  <a:schemeClr val="tx1"/>
                </a:solidFill>
                <a:latin typeface="Microsoft YaHei" panose="020B0503020204020204" pitchFamily="34" charset="-122"/>
                <a:ea typeface="Microsoft YaHei" panose="020B0503020204020204" pitchFamily="34" charset="-122"/>
              </a:rPr>
              <a:t>神啊，我向你所許的願在我身上；我要將感謝祭獻給你。</a:t>
            </a:r>
          </a:p>
          <a:p>
            <a:pPr marL="0" lvl="1" indent="0">
              <a:buNone/>
            </a:pPr>
            <a:r>
              <a:rPr lang="en-US" altLang="zh-TW" sz="2800" dirty="0">
                <a:solidFill>
                  <a:schemeClr val="tx1"/>
                </a:solidFill>
                <a:latin typeface="Microsoft YaHei" panose="020B0503020204020204" pitchFamily="34" charset="-122"/>
                <a:ea typeface="Microsoft YaHei" panose="020B0503020204020204" pitchFamily="34" charset="-122"/>
              </a:rPr>
              <a:t>13.</a:t>
            </a:r>
            <a:r>
              <a:rPr lang="zh-TW" altLang="en-US" sz="2800" dirty="0">
                <a:solidFill>
                  <a:schemeClr val="tx1"/>
                </a:solidFill>
                <a:latin typeface="Microsoft YaHei" panose="020B0503020204020204" pitchFamily="34" charset="-122"/>
                <a:ea typeface="Microsoft YaHei" panose="020B0503020204020204" pitchFamily="34" charset="-122"/>
              </a:rPr>
              <a:t>因為你救我的命脫離死亡。你豈不是救護我的腳不跌倒、</a:t>
            </a:r>
            <a:endParaRPr lang="en-US" altLang="zh-TW" sz="2800" dirty="0">
              <a:solidFill>
                <a:schemeClr val="tx1"/>
              </a:solidFill>
              <a:latin typeface="Microsoft YaHei" panose="020B0503020204020204" pitchFamily="34" charset="-122"/>
              <a:ea typeface="Microsoft YaHei" panose="020B0503020204020204" pitchFamily="34" charset="-122"/>
            </a:endParaRPr>
          </a:p>
          <a:p>
            <a:pPr marL="0" lvl="1" indent="0">
              <a:buNone/>
            </a:pPr>
            <a:r>
              <a:rPr lang="en-US" altLang="zh-TW" sz="2800" dirty="0">
                <a:solidFill>
                  <a:schemeClr val="tx1"/>
                </a:solidFill>
                <a:latin typeface="Microsoft YaHei" panose="020B0503020204020204" pitchFamily="34" charset="-122"/>
                <a:ea typeface="Microsoft YaHei" panose="020B0503020204020204" pitchFamily="34" charset="-122"/>
              </a:rPr>
              <a:t>     </a:t>
            </a:r>
            <a:r>
              <a:rPr lang="zh-TW" altLang="en-US" sz="2800" dirty="0">
                <a:solidFill>
                  <a:schemeClr val="tx1"/>
                </a:solidFill>
                <a:latin typeface="Microsoft YaHei" panose="020B0503020204020204" pitchFamily="34" charset="-122"/>
                <a:ea typeface="Microsoft YaHei" panose="020B0503020204020204" pitchFamily="34" charset="-122"/>
              </a:rPr>
              <a:t>使我在生命光中行在神面前嗎？</a:t>
            </a:r>
          </a:p>
        </p:txBody>
      </p:sp>
    </p:spTree>
    <p:extLst>
      <p:ext uri="{BB962C8B-B14F-4D97-AF65-F5344CB8AC3E}">
        <p14:creationId xmlns:p14="http://schemas.microsoft.com/office/powerpoint/2010/main" val="31155857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2E870B59-0205-227C-116C-0F35AA3D8007}"/>
              </a:ext>
            </a:extLst>
          </p:cNvPr>
          <p:cNvSpPr>
            <a:spLocks noGrp="1"/>
          </p:cNvSpPr>
          <p:nvPr>
            <p:ph type="title"/>
          </p:nvPr>
        </p:nvSpPr>
        <p:spPr>
          <a:xfrm flipV="1">
            <a:off x="-486137" y="-1481559"/>
            <a:ext cx="11538996" cy="79125"/>
          </a:xfrm>
        </p:spPr>
        <p:txBody>
          <a:bodyPr>
            <a:normAutofit fontScale="90000"/>
          </a:bodyPr>
          <a:lstStyle/>
          <a:p>
            <a:endParaRPr lang="zh-TW" altLang="en-US"/>
          </a:p>
        </p:txBody>
      </p:sp>
      <p:sp>
        <p:nvSpPr>
          <p:cNvPr id="3" name="內容版面配置區 2">
            <a:extLst>
              <a:ext uri="{FF2B5EF4-FFF2-40B4-BE49-F238E27FC236}">
                <a16:creationId xmlns:a16="http://schemas.microsoft.com/office/drawing/2014/main" id="{21392035-CAAB-9C6A-F463-BD8BD44B94DB}"/>
              </a:ext>
            </a:extLst>
          </p:cNvPr>
          <p:cNvSpPr>
            <a:spLocks noGrp="1"/>
          </p:cNvSpPr>
          <p:nvPr>
            <p:ph idx="1"/>
          </p:nvPr>
        </p:nvSpPr>
        <p:spPr>
          <a:xfrm>
            <a:off x="1309608" y="507140"/>
            <a:ext cx="3144058" cy="864748"/>
          </a:xfrm>
        </p:spPr>
        <p:txBody>
          <a:bodyPr>
            <a:normAutofit/>
          </a:bodyPr>
          <a:lstStyle/>
          <a:p>
            <a:pPr marL="0" indent="0">
              <a:buNone/>
            </a:pPr>
            <a:r>
              <a:rPr lang="zh-TW" altLang="en-US" sz="4000" b="1" dirty="0">
                <a:solidFill>
                  <a:schemeClr val="tx1"/>
                </a:solidFill>
                <a:latin typeface="Microsoft YaHei" panose="020B0503020204020204" pitchFamily="34" charset="-122"/>
                <a:ea typeface="Microsoft YaHei" panose="020B0503020204020204" pitchFamily="34" charset="-122"/>
              </a:rPr>
              <a:t>詩 篇 </a:t>
            </a:r>
            <a:r>
              <a:rPr lang="en-US" altLang="zh-TW" sz="4000" b="1" dirty="0">
                <a:solidFill>
                  <a:schemeClr val="tx1"/>
                </a:solidFill>
                <a:latin typeface="Microsoft YaHei" panose="020B0503020204020204" pitchFamily="34" charset="-122"/>
                <a:ea typeface="Microsoft YaHei" panose="020B0503020204020204" pitchFamily="34" charset="-122"/>
              </a:rPr>
              <a:t>56</a:t>
            </a:r>
            <a:endParaRPr lang="zh-TW" altLang="en-US" sz="4000" b="1" dirty="0">
              <a:solidFill>
                <a:schemeClr val="tx1"/>
              </a:solidFill>
              <a:latin typeface="Microsoft YaHei" panose="020B0503020204020204" pitchFamily="34" charset="-122"/>
              <a:ea typeface="Microsoft YaHei" panose="020B0503020204020204" pitchFamily="34" charset="-122"/>
            </a:endParaRPr>
          </a:p>
        </p:txBody>
      </p:sp>
      <p:sp>
        <p:nvSpPr>
          <p:cNvPr id="5" name="文字方塊 4">
            <a:extLst>
              <a:ext uri="{FF2B5EF4-FFF2-40B4-BE49-F238E27FC236}">
                <a16:creationId xmlns:a16="http://schemas.microsoft.com/office/drawing/2014/main" id="{E377A764-F070-9D85-C6A1-A65086149D0E}"/>
              </a:ext>
            </a:extLst>
          </p:cNvPr>
          <p:cNvSpPr txBox="1"/>
          <p:nvPr/>
        </p:nvSpPr>
        <p:spPr>
          <a:xfrm>
            <a:off x="1309608" y="1189008"/>
            <a:ext cx="10432119" cy="4679614"/>
          </a:xfrm>
          <a:prstGeom prst="rect">
            <a:avLst/>
          </a:prstGeom>
          <a:noFill/>
        </p:spPr>
        <p:txBody>
          <a:bodyPr wrap="square">
            <a:spAutoFit/>
          </a:bodyPr>
          <a:lstStyle/>
          <a:p>
            <a:pPr marL="0" lvl="1" defTabSz="914400">
              <a:lnSpc>
                <a:spcPts val="4000"/>
              </a:lnSpc>
              <a:spcBef>
                <a:spcPts val="700"/>
              </a:spcBef>
              <a:buClr>
                <a:schemeClr val="tx2"/>
              </a:buClr>
            </a:pPr>
            <a:r>
              <a:rPr lang="zh-TW" altLang="en-US" sz="2400" b="1" dirty="0">
                <a:solidFill>
                  <a:schemeClr val="accent1">
                    <a:lumMod val="50000"/>
                  </a:schemeClr>
                </a:solidFill>
                <a:latin typeface="Microsoft YaHei" panose="020B0503020204020204" pitchFamily="34" charset="-122"/>
                <a:ea typeface="Microsoft YaHei" panose="020B0503020204020204" pitchFamily="34" charset="-122"/>
              </a:rPr>
              <a:t>作者</a:t>
            </a:r>
            <a:r>
              <a:rPr lang="en-US" altLang="zh-TW" sz="2400" b="1" dirty="0">
                <a:solidFill>
                  <a:schemeClr val="accent1">
                    <a:lumMod val="50000"/>
                  </a:schemeClr>
                </a:solidFill>
                <a:latin typeface="Microsoft YaHei" panose="020B0503020204020204" pitchFamily="34" charset="-122"/>
                <a:ea typeface="Microsoft YaHei" panose="020B0503020204020204" pitchFamily="34" charset="-122"/>
              </a:rPr>
              <a:t>:</a:t>
            </a:r>
            <a:r>
              <a:rPr lang="zh-TW" altLang="en-US" sz="2400" dirty="0">
                <a:latin typeface="Microsoft YaHei" panose="020B0503020204020204" pitchFamily="34" charset="-122"/>
                <a:ea typeface="Microsoft YaHei" panose="020B0503020204020204" pitchFamily="34" charset="-122"/>
              </a:rPr>
              <a:t>大衛</a:t>
            </a:r>
            <a:endParaRPr lang="en-US" altLang="zh-TW" sz="2400" dirty="0">
              <a:latin typeface="Microsoft YaHei" panose="020B0503020204020204" pitchFamily="34" charset="-122"/>
              <a:ea typeface="Microsoft YaHei" panose="020B0503020204020204" pitchFamily="34" charset="-122"/>
            </a:endParaRPr>
          </a:p>
          <a:p>
            <a:pPr marL="0" lvl="1" defTabSz="914400">
              <a:lnSpc>
                <a:spcPts val="4000"/>
              </a:lnSpc>
              <a:spcBef>
                <a:spcPts val="700"/>
              </a:spcBef>
              <a:buClr>
                <a:schemeClr val="tx2"/>
              </a:buClr>
            </a:pPr>
            <a:r>
              <a:rPr lang="zh-TW" altLang="en-US" sz="2400" b="1" dirty="0">
                <a:solidFill>
                  <a:schemeClr val="accent1">
                    <a:lumMod val="50000"/>
                  </a:schemeClr>
                </a:solidFill>
                <a:latin typeface="Microsoft YaHei" panose="020B0503020204020204" pitchFamily="34" charset="-122"/>
                <a:ea typeface="Microsoft YaHei" panose="020B0503020204020204" pitchFamily="34" charset="-122"/>
              </a:rPr>
              <a:t>分類</a:t>
            </a:r>
            <a:r>
              <a:rPr lang="en-US" altLang="zh-TW" sz="2400" b="1" dirty="0">
                <a:solidFill>
                  <a:schemeClr val="accent1">
                    <a:lumMod val="50000"/>
                  </a:schemeClr>
                </a:solidFill>
                <a:latin typeface="Microsoft YaHei" panose="020B0503020204020204" pitchFamily="34" charset="-122"/>
                <a:ea typeface="Microsoft YaHei" panose="020B0503020204020204" pitchFamily="34" charset="-122"/>
              </a:rPr>
              <a:t>:</a:t>
            </a:r>
            <a:r>
              <a:rPr lang="zh-TW" altLang="en-US" sz="2400" dirty="0">
                <a:latin typeface="Microsoft YaHei" panose="020B0503020204020204" pitchFamily="34" charset="-122"/>
                <a:ea typeface="Microsoft YaHei" panose="020B0503020204020204" pitchFamily="34" charset="-122"/>
              </a:rPr>
              <a:t>教誨詩</a:t>
            </a:r>
            <a:endParaRPr lang="en-US" altLang="zh-TW" sz="2400" dirty="0">
              <a:latin typeface="Microsoft YaHei" panose="020B0503020204020204" pitchFamily="34" charset="-122"/>
              <a:ea typeface="Microsoft YaHei" panose="020B0503020204020204" pitchFamily="34" charset="-122"/>
            </a:endParaRPr>
          </a:p>
          <a:p>
            <a:pPr marL="0" lvl="1" defTabSz="914400">
              <a:lnSpc>
                <a:spcPts val="4000"/>
              </a:lnSpc>
              <a:spcBef>
                <a:spcPts val="700"/>
              </a:spcBef>
              <a:buClr>
                <a:schemeClr val="tx2"/>
              </a:buClr>
            </a:pPr>
            <a:r>
              <a:rPr lang="zh-TW" altLang="en-US" sz="2400" b="1" dirty="0">
                <a:solidFill>
                  <a:schemeClr val="accent1">
                    <a:lumMod val="50000"/>
                  </a:schemeClr>
                </a:solidFill>
                <a:latin typeface="Microsoft YaHei" panose="020B0503020204020204" pitchFamily="34" charset="-122"/>
                <a:ea typeface="Microsoft YaHei" panose="020B0503020204020204" pitchFamily="34" charset="-122"/>
              </a:rPr>
              <a:t>背景和想法</a:t>
            </a:r>
            <a:r>
              <a:rPr lang="en-US" altLang="zh-TW" sz="2400" b="1" dirty="0">
                <a:solidFill>
                  <a:schemeClr val="accent1">
                    <a:lumMod val="50000"/>
                  </a:schemeClr>
                </a:solidFill>
                <a:latin typeface="Microsoft YaHei" panose="020B0503020204020204" pitchFamily="34" charset="-122"/>
                <a:ea typeface="Microsoft YaHei" panose="020B0503020204020204" pitchFamily="34" charset="-122"/>
              </a:rPr>
              <a:t>:</a:t>
            </a:r>
            <a:r>
              <a:rPr lang="zh-TW" altLang="en-US" sz="2400" dirty="0">
                <a:latin typeface="Microsoft YaHei" panose="020B0503020204020204" pitchFamily="34" charset="-122"/>
                <a:ea typeface="Microsoft YaHei" panose="020B0503020204020204" pitchFamily="34" charset="-122"/>
              </a:rPr>
              <a:t>在撒母耳記上</a:t>
            </a:r>
            <a:r>
              <a:rPr lang="en-US" altLang="zh-TW" sz="2400" dirty="0">
                <a:latin typeface="Microsoft YaHei" panose="020B0503020204020204" pitchFamily="34" charset="-122"/>
                <a:ea typeface="Microsoft YaHei" panose="020B0503020204020204" pitchFamily="34" charset="-122"/>
              </a:rPr>
              <a:t>21</a:t>
            </a:r>
            <a:r>
              <a:rPr lang="zh-TW" altLang="en-US" sz="2400" dirty="0">
                <a:latin typeface="Microsoft YaHei" panose="020B0503020204020204" pitchFamily="34" charset="-122"/>
                <a:ea typeface="Microsoft YaHei" panose="020B0503020204020204" pitchFamily="34" charset="-122"/>
              </a:rPr>
              <a:t>章記載</a:t>
            </a:r>
            <a:r>
              <a:rPr lang="en-US" altLang="zh-TW" sz="2400" dirty="0">
                <a:latin typeface="Microsoft YaHei" panose="020B0503020204020204" pitchFamily="34" charset="-122"/>
                <a:ea typeface="Microsoft YaHei" panose="020B0503020204020204" pitchFamily="34" charset="-122"/>
              </a:rPr>
              <a:t>,</a:t>
            </a:r>
            <a:r>
              <a:rPr lang="zh-TW" altLang="en-US" sz="2400" dirty="0">
                <a:latin typeface="Microsoft YaHei" panose="020B0503020204020204" pitchFamily="34" charset="-122"/>
                <a:ea typeface="Microsoft YaHei" panose="020B0503020204020204" pitchFamily="34" charset="-122"/>
              </a:rPr>
              <a:t>大衛在逃避掃羅的追殺時</a:t>
            </a:r>
            <a:r>
              <a:rPr lang="en-US" altLang="zh-TW" sz="2400" dirty="0">
                <a:latin typeface="Microsoft YaHei" panose="020B0503020204020204" pitchFamily="34" charset="-122"/>
                <a:ea typeface="Microsoft YaHei" panose="020B0503020204020204" pitchFamily="34" charset="-122"/>
              </a:rPr>
              <a:t>,</a:t>
            </a:r>
            <a:r>
              <a:rPr lang="zh-TW" altLang="en-US" sz="2400" dirty="0">
                <a:latin typeface="Microsoft YaHei" panose="020B0503020204020204" pitchFamily="34" charset="-122"/>
                <a:ea typeface="Microsoft YaHei" panose="020B0503020204020204" pitchFamily="34" charset="-122"/>
              </a:rPr>
              <a:t>逃進非利士人</a:t>
            </a:r>
            <a:endParaRPr lang="en-US" altLang="zh-TW" sz="2400" dirty="0">
              <a:latin typeface="Microsoft YaHei" panose="020B0503020204020204" pitchFamily="34" charset="-122"/>
              <a:ea typeface="Microsoft YaHei" panose="020B0503020204020204" pitchFamily="34" charset="-122"/>
            </a:endParaRPr>
          </a:p>
          <a:p>
            <a:pPr marL="0" lvl="1" defTabSz="914400">
              <a:lnSpc>
                <a:spcPts val="4000"/>
              </a:lnSpc>
              <a:spcBef>
                <a:spcPts val="700"/>
              </a:spcBef>
              <a:buClr>
                <a:schemeClr val="tx2"/>
              </a:buClr>
            </a:pPr>
            <a:r>
              <a:rPr lang="zh-TW" altLang="en-US" sz="2400" dirty="0">
                <a:latin typeface="Microsoft YaHei" panose="020B0503020204020204" pitchFamily="34" charset="-122"/>
                <a:ea typeface="Microsoft YaHei" panose="020B0503020204020204" pitchFamily="34" charset="-122"/>
              </a:rPr>
              <a:t>的地</a:t>
            </a:r>
            <a:r>
              <a:rPr lang="en-US" altLang="zh-TW" sz="2400" dirty="0">
                <a:latin typeface="Microsoft YaHei" panose="020B0503020204020204" pitchFamily="34" charset="-122"/>
                <a:ea typeface="Microsoft YaHei" panose="020B0503020204020204" pitchFamily="34" charset="-122"/>
              </a:rPr>
              <a:t>[</a:t>
            </a:r>
            <a:r>
              <a:rPr lang="zh-TW" altLang="en-US" sz="2400" dirty="0">
                <a:latin typeface="Microsoft YaHei" panose="020B0503020204020204" pitchFamily="34" charset="-122"/>
                <a:ea typeface="Microsoft YaHei" panose="020B0503020204020204" pitchFamily="34" charset="-122"/>
              </a:rPr>
              <a:t>迦特</a:t>
            </a:r>
            <a:r>
              <a:rPr lang="en-US" altLang="zh-TW" sz="2400" dirty="0">
                <a:latin typeface="Microsoft YaHei" panose="020B0503020204020204" pitchFamily="34" charset="-122"/>
                <a:ea typeface="Microsoft YaHei" panose="020B0503020204020204" pitchFamily="34" charset="-122"/>
              </a:rPr>
              <a:t>],</a:t>
            </a:r>
            <a:r>
              <a:rPr lang="zh-TW" altLang="en-US" sz="2400" dirty="0">
                <a:latin typeface="Microsoft YaHei" panose="020B0503020204020204" pitchFamily="34" charset="-122"/>
                <a:ea typeface="Microsoft YaHei" panose="020B0503020204020204" pitchFamily="34" charset="-122"/>
              </a:rPr>
              <a:t>結果被認出並抓住</a:t>
            </a:r>
            <a:r>
              <a:rPr lang="en-US" altLang="zh-TW" sz="2400" dirty="0">
                <a:latin typeface="Microsoft YaHei" panose="020B0503020204020204" pitchFamily="34" charset="-122"/>
                <a:ea typeface="Microsoft YaHei" panose="020B0503020204020204" pitchFamily="34" charset="-122"/>
              </a:rPr>
              <a:t>.</a:t>
            </a:r>
            <a:r>
              <a:rPr lang="zh-TW" altLang="en-US" sz="2400" dirty="0">
                <a:latin typeface="Microsoft YaHei" panose="020B0503020204020204" pitchFamily="34" charset="-122"/>
                <a:ea typeface="Microsoft YaHei" panose="020B0503020204020204" pitchFamily="34" charset="-122"/>
              </a:rPr>
              <a:t>大衛表達了他在面對被仇敵吞噬的恐懼</a:t>
            </a:r>
            <a:r>
              <a:rPr lang="en-US" altLang="zh-TW" sz="2400" dirty="0">
                <a:latin typeface="Microsoft YaHei" panose="020B0503020204020204" pitchFamily="34" charset="-122"/>
                <a:ea typeface="Microsoft YaHei" panose="020B0503020204020204" pitchFamily="34" charset="-122"/>
              </a:rPr>
              <a:t>,</a:t>
            </a:r>
            <a:r>
              <a:rPr lang="zh-TW" altLang="en-US" sz="2400" dirty="0">
                <a:latin typeface="Microsoft YaHei" panose="020B0503020204020204" pitchFamily="34" charset="-122"/>
                <a:ea typeface="Microsoft YaHei" panose="020B0503020204020204" pitchFamily="34" charset="-122"/>
              </a:rPr>
              <a:t>還能對神持續持續持續呼叫求救，並宣告確信神必會從仇敵手中救贖他</a:t>
            </a:r>
            <a:r>
              <a:rPr lang="en-US" altLang="zh-TW" sz="2400" dirty="0">
                <a:latin typeface="Microsoft YaHei" panose="020B0503020204020204" pitchFamily="34" charset="-122"/>
                <a:ea typeface="Microsoft YaHei" panose="020B0503020204020204" pitchFamily="34" charset="-122"/>
              </a:rPr>
              <a:t>.</a:t>
            </a:r>
          </a:p>
          <a:p>
            <a:pPr marL="0" lvl="1" defTabSz="914400">
              <a:lnSpc>
                <a:spcPts val="4000"/>
              </a:lnSpc>
              <a:spcBef>
                <a:spcPts val="700"/>
              </a:spcBef>
              <a:buClr>
                <a:schemeClr val="tx2"/>
              </a:buClr>
            </a:pPr>
            <a:r>
              <a:rPr lang="zh-TW" altLang="en-US" sz="2400" b="1" dirty="0">
                <a:solidFill>
                  <a:schemeClr val="accent1">
                    <a:lumMod val="50000"/>
                  </a:schemeClr>
                </a:solidFill>
                <a:latin typeface="Microsoft YaHei" panose="020B0503020204020204" pitchFamily="34" charset="-122"/>
                <a:ea typeface="Microsoft YaHei" panose="020B0503020204020204" pitchFamily="34" charset="-122"/>
              </a:rPr>
              <a:t>主旨</a:t>
            </a:r>
            <a:r>
              <a:rPr lang="en-US" altLang="zh-TW" sz="2400" b="1" dirty="0">
                <a:solidFill>
                  <a:schemeClr val="accent1">
                    <a:lumMod val="50000"/>
                  </a:schemeClr>
                </a:solidFill>
                <a:latin typeface="Microsoft YaHei" panose="020B0503020204020204" pitchFamily="34" charset="-122"/>
                <a:ea typeface="Microsoft YaHei" panose="020B0503020204020204" pitchFamily="34" charset="-122"/>
              </a:rPr>
              <a:t>:</a:t>
            </a:r>
            <a:r>
              <a:rPr lang="en-US" altLang="zh-TW" sz="2200" b="1" dirty="0">
                <a:solidFill>
                  <a:schemeClr val="accent1">
                    <a:lumMod val="50000"/>
                  </a:schemeClr>
                </a:solidFill>
                <a:latin typeface="Microsoft YaHei" panose="020B0503020204020204" pitchFamily="34" charset="-122"/>
                <a:ea typeface="Microsoft YaHei" panose="020B0503020204020204" pitchFamily="34" charset="-122"/>
              </a:rPr>
              <a:t> </a:t>
            </a:r>
            <a:r>
              <a:rPr lang="zh-TW" altLang="en-US" sz="2400" dirty="0">
                <a:latin typeface="Microsoft YaHei" panose="020B0503020204020204" pitchFamily="34" charset="-122"/>
                <a:ea typeface="Microsoft YaHei" panose="020B0503020204020204" pitchFamily="34" charset="-122"/>
              </a:rPr>
              <a:t>在面對仇敵攻擊與巨大恐懼時</a:t>
            </a:r>
            <a:r>
              <a:rPr lang="en-US" altLang="zh-TW" sz="2400" dirty="0">
                <a:latin typeface="Microsoft YaHei" panose="020B0503020204020204" pitchFamily="34" charset="-122"/>
                <a:ea typeface="Microsoft YaHei" panose="020B0503020204020204" pitchFamily="34" charset="-122"/>
              </a:rPr>
              <a:t>,</a:t>
            </a:r>
            <a:r>
              <a:rPr lang="zh-TW" altLang="en-US" sz="2400" dirty="0">
                <a:latin typeface="Microsoft YaHei" panose="020B0503020204020204" pitchFamily="34" charset="-122"/>
                <a:ea typeface="Microsoft YaHei" panose="020B0503020204020204" pitchFamily="34" charset="-122"/>
              </a:rPr>
              <a:t>大衛堅定地宣告</a:t>
            </a:r>
            <a:r>
              <a:rPr lang="en-US" altLang="zh-TW" sz="2400" dirty="0">
                <a:latin typeface="Microsoft YaHei" panose="020B0503020204020204" pitchFamily="34" charset="-122"/>
                <a:ea typeface="Microsoft YaHei" panose="020B0503020204020204" pitchFamily="34" charset="-122"/>
              </a:rPr>
              <a:t>[</a:t>
            </a:r>
            <a:r>
              <a:rPr lang="zh-TW" altLang="en-US" sz="2400" dirty="0">
                <a:latin typeface="Microsoft YaHei" panose="020B0503020204020204" pitchFamily="34" charset="-122"/>
                <a:ea typeface="Microsoft YaHei" panose="020B0503020204020204" pitchFamily="34" charset="-122"/>
              </a:rPr>
              <a:t>倚靠神而不懼怕</a:t>
            </a:r>
            <a:r>
              <a:rPr lang="en-US" altLang="zh-TW" sz="2400" dirty="0">
                <a:latin typeface="Microsoft YaHei" panose="020B0503020204020204" pitchFamily="34" charset="-122"/>
                <a:ea typeface="Microsoft YaHei" panose="020B0503020204020204" pitchFamily="34" charset="-122"/>
              </a:rPr>
              <a:t>].</a:t>
            </a:r>
            <a:r>
              <a:rPr lang="zh-TW" altLang="en-US" sz="2400" dirty="0">
                <a:latin typeface="Microsoft YaHei" panose="020B0503020204020204" pitchFamily="34" charset="-122"/>
                <a:ea typeface="Microsoft YaHei" panose="020B0503020204020204" pitchFamily="34" charset="-122"/>
              </a:rPr>
              <a:t>即使</a:t>
            </a:r>
            <a:endParaRPr lang="en-US" altLang="zh-TW" sz="2400" dirty="0">
              <a:latin typeface="Microsoft YaHei" panose="020B0503020204020204" pitchFamily="34" charset="-122"/>
              <a:ea typeface="Microsoft YaHei" panose="020B0503020204020204" pitchFamily="34" charset="-122"/>
            </a:endParaRPr>
          </a:p>
          <a:p>
            <a:pPr marL="0" lvl="1" defTabSz="914400">
              <a:lnSpc>
                <a:spcPts val="4000"/>
              </a:lnSpc>
              <a:spcBef>
                <a:spcPts val="700"/>
              </a:spcBef>
              <a:buClr>
                <a:schemeClr val="tx2"/>
              </a:buClr>
            </a:pPr>
            <a:r>
              <a:rPr lang="en-US" altLang="zh-TW" sz="2400" dirty="0">
                <a:latin typeface="Microsoft YaHei" panose="020B0503020204020204" pitchFamily="34" charset="-122"/>
                <a:ea typeface="Microsoft YaHei" panose="020B0503020204020204" pitchFamily="34" charset="-122"/>
              </a:rPr>
              <a:t>         </a:t>
            </a:r>
            <a:r>
              <a:rPr lang="zh-TW" altLang="en-US" sz="2400" dirty="0">
                <a:latin typeface="Microsoft YaHei" panose="020B0503020204020204" pitchFamily="34" charset="-122"/>
                <a:ea typeface="Microsoft YaHei" panose="020B0503020204020204" pitchFamily="34" charset="-122"/>
              </a:rPr>
              <a:t>在絕境中</a:t>
            </a:r>
            <a:r>
              <a:rPr lang="en-US" altLang="zh-TW" sz="2400" dirty="0">
                <a:latin typeface="Microsoft YaHei" panose="020B0503020204020204" pitchFamily="34" charset="-122"/>
                <a:ea typeface="Microsoft YaHei" panose="020B0503020204020204" pitchFamily="34" charset="-122"/>
              </a:rPr>
              <a:t>,</a:t>
            </a:r>
            <a:r>
              <a:rPr lang="zh-TW" altLang="en-US" sz="2400" dirty="0">
                <a:latin typeface="Microsoft YaHei" panose="020B0503020204020204" pitchFamily="34" charset="-122"/>
                <a:ea typeface="Microsoft YaHei" panose="020B0503020204020204" pitchFamily="34" charset="-122"/>
              </a:rPr>
              <a:t>仍選擇讚美神的應許</a:t>
            </a:r>
            <a:r>
              <a:rPr lang="en-US" altLang="zh-TW" sz="2400" dirty="0">
                <a:latin typeface="Microsoft YaHei" panose="020B0503020204020204" pitchFamily="34" charset="-122"/>
                <a:ea typeface="Microsoft YaHei" panose="020B0503020204020204" pitchFamily="34" charset="-122"/>
              </a:rPr>
              <a:t>,</a:t>
            </a:r>
            <a:r>
              <a:rPr lang="zh-TW" altLang="en-US" sz="2400" dirty="0">
                <a:latin typeface="Microsoft YaHei" panose="020B0503020204020204" pitchFamily="34" charset="-122"/>
                <a:ea typeface="Microsoft YaHei" panose="020B0503020204020204" pitchFamily="34" charset="-122"/>
              </a:rPr>
              <a:t>將主動權交給神</a:t>
            </a:r>
            <a:r>
              <a:rPr lang="en-US" altLang="zh-TW" sz="2400" dirty="0">
                <a:latin typeface="Microsoft YaHei" panose="020B0503020204020204" pitchFamily="34" charset="-122"/>
                <a:ea typeface="Microsoft YaHei" panose="020B0503020204020204" pitchFamily="34" charset="-122"/>
              </a:rPr>
              <a:t>,</a:t>
            </a:r>
            <a:r>
              <a:rPr lang="zh-TW" altLang="en-US" sz="2400" dirty="0">
                <a:latin typeface="Microsoft YaHei" panose="020B0503020204020204" pitchFamily="34" charset="-122"/>
                <a:ea typeface="Microsoft YaHei" panose="020B0503020204020204" pitchFamily="34" charset="-122"/>
              </a:rPr>
              <a:t>相信神能救他脫離死</a:t>
            </a:r>
            <a:endParaRPr lang="en-US" altLang="zh-TW" sz="2400" dirty="0">
              <a:latin typeface="Microsoft YaHei" panose="020B0503020204020204" pitchFamily="34" charset="-122"/>
              <a:ea typeface="Microsoft YaHei" panose="020B0503020204020204" pitchFamily="34" charset="-122"/>
            </a:endParaRPr>
          </a:p>
          <a:p>
            <a:pPr marL="0" lvl="1" defTabSz="914400">
              <a:lnSpc>
                <a:spcPts val="4000"/>
              </a:lnSpc>
              <a:spcBef>
                <a:spcPts val="700"/>
              </a:spcBef>
              <a:buClr>
                <a:schemeClr val="tx2"/>
              </a:buClr>
            </a:pPr>
            <a:r>
              <a:rPr lang="en-US" altLang="zh-TW" sz="2400" dirty="0">
                <a:latin typeface="Microsoft YaHei" panose="020B0503020204020204" pitchFamily="34" charset="-122"/>
                <a:ea typeface="Microsoft YaHei" panose="020B0503020204020204" pitchFamily="34" charset="-122"/>
              </a:rPr>
              <a:t>         </a:t>
            </a:r>
            <a:r>
              <a:rPr lang="zh-TW" altLang="en-US" sz="2400" dirty="0">
                <a:latin typeface="Microsoft YaHei" panose="020B0503020204020204" pitchFamily="34" charset="-122"/>
                <a:ea typeface="Microsoft YaHei" panose="020B0503020204020204" pitchFamily="34" charset="-122"/>
              </a:rPr>
              <a:t>亡</a:t>
            </a:r>
            <a:r>
              <a:rPr lang="en-US" altLang="zh-TW" sz="2400" dirty="0">
                <a:latin typeface="Microsoft YaHei" panose="020B0503020204020204" pitchFamily="34" charset="-122"/>
                <a:ea typeface="Microsoft YaHei" panose="020B0503020204020204" pitchFamily="34" charset="-122"/>
              </a:rPr>
              <a:t>,</a:t>
            </a:r>
            <a:r>
              <a:rPr lang="zh-TW" altLang="en-US" sz="2400" dirty="0">
                <a:latin typeface="Microsoft YaHei" panose="020B0503020204020204" pitchFamily="34" charset="-122"/>
                <a:ea typeface="Microsoft YaHei" panose="020B0503020204020204" pitchFamily="34" charset="-122"/>
              </a:rPr>
              <a:t>使他堅信</a:t>
            </a:r>
            <a:r>
              <a:rPr lang="en-US" altLang="zh-TW" sz="2400" dirty="0">
                <a:latin typeface="Microsoft YaHei" panose="020B0503020204020204" pitchFamily="34" charset="-122"/>
                <a:ea typeface="Microsoft YaHei" panose="020B0503020204020204" pitchFamily="34" charset="-122"/>
              </a:rPr>
              <a:t>[</a:t>
            </a:r>
            <a:r>
              <a:rPr lang="zh-TW" altLang="en-US" sz="2400" dirty="0">
                <a:latin typeface="Microsoft YaHei" panose="020B0503020204020204" pitchFamily="34" charset="-122"/>
                <a:ea typeface="Microsoft YaHei" panose="020B0503020204020204" pitchFamily="34" charset="-122"/>
              </a:rPr>
              <a:t>人能把我怎樣呢</a:t>
            </a:r>
            <a:r>
              <a:rPr lang="en-US" altLang="zh-TW" sz="2400" dirty="0">
                <a:latin typeface="Microsoft YaHei" panose="020B0503020204020204" pitchFamily="34" charset="-122"/>
                <a:ea typeface="Microsoft YaHei" panose="020B0503020204020204" pitchFamily="34" charset="-122"/>
              </a:rPr>
              <a:t>?]</a:t>
            </a:r>
          </a:p>
        </p:txBody>
      </p:sp>
    </p:spTree>
    <p:extLst>
      <p:ext uri="{BB962C8B-B14F-4D97-AF65-F5344CB8AC3E}">
        <p14:creationId xmlns:p14="http://schemas.microsoft.com/office/powerpoint/2010/main" val="15066848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4A60B401-2AAC-94F5-9710-E6D49EE55F9A}"/>
              </a:ext>
            </a:extLst>
          </p:cNvPr>
          <p:cNvSpPr>
            <a:spLocks noGrp="1"/>
          </p:cNvSpPr>
          <p:nvPr>
            <p:ph type="title"/>
          </p:nvPr>
        </p:nvSpPr>
        <p:spPr>
          <a:xfrm>
            <a:off x="1606680" y="941783"/>
            <a:ext cx="4105630" cy="876260"/>
          </a:xfrm>
        </p:spPr>
        <p:txBody>
          <a:bodyPr>
            <a:normAutofit/>
          </a:bodyPr>
          <a:lstStyle/>
          <a:p>
            <a:r>
              <a:rPr lang="zh-TW" altLang="en-US" sz="5000" b="1" dirty="0">
                <a:latin typeface="Microsoft YaHei" panose="020B0503020204020204" pitchFamily="34" charset="-122"/>
                <a:ea typeface="Microsoft YaHei" panose="020B0503020204020204" pitchFamily="34" charset="-122"/>
              </a:rPr>
              <a:t>詩 篇 </a:t>
            </a:r>
            <a:r>
              <a:rPr lang="en-US" altLang="zh-TW" sz="5000" b="1" dirty="0">
                <a:latin typeface="Microsoft YaHei" panose="020B0503020204020204" pitchFamily="34" charset="-122"/>
                <a:ea typeface="Microsoft YaHei" panose="020B0503020204020204" pitchFamily="34" charset="-122"/>
              </a:rPr>
              <a:t>56</a:t>
            </a:r>
            <a:endParaRPr lang="zh-TW" altLang="en-US" sz="5000" b="1" dirty="0">
              <a:latin typeface="Microsoft YaHei" panose="020B0503020204020204" pitchFamily="34" charset="-122"/>
              <a:ea typeface="Microsoft YaHei" panose="020B0503020204020204" pitchFamily="34" charset="-122"/>
            </a:endParaRPr>
          </a:p>
        </p:txBody>
      </p:sp>
      <p:sp>
        <p:nvSpPr>
          <p:cNvPr id="3" name="內容版面配置區 2">
            <a:extLst>
              <a:ext uri="{FF2B5EF4-FFF2-40B4-BE49-F238E27FC236}">
                <a16:creationId xmlns:a16="http://schemas.microsoft.com/office/drawing/2014/main" id="{4A326E90-3986-3AEF-9D30-2AB238F687A0}"/>
              </a:ext>
            </a:extLst>
          </p:cNvPr>
          <p:cNvSpPr>
            <a:spLocks noGrp="1"/>
          </p:cNvSpPr>
          <p:nvPr>
            <p:ph idx="1"/>
          </p:nvPr>
        </p:nvSpPr>
        <p:spPr>
          <a:xfrm>
            <a:off x="1703500" y="2533428"/>
            <a:ext cx="9140209" cy="2506530"/>
          </a:xfrm>
        </p:spPr>
        <p:txBody>
          <a:bodyPr vert="horz" lIns="91440" tIns="45720" rIns="91440" bIns="45720" rtlCol="0">
            <a:noAutofit/>
          </a:bodyPr>
          <a:lstStyle/>
          <a:p>
            <a:pPr marL="0" indent="0">
              <a:buNone/>
            </a:pPr>
            <a:r>
              <a:rPr lang="zh-TW" altLang="en-US" sz="2800" b="1" dirty="0">
                <a:solidFill>
                  <a:schemeClr val="accent1">
                    <a:lumMod val="50000"/>
                  </a:schemeClr>
                </a:solidFill>
                <a:latin typeface="Microsoft YaHei" panose="020B0503020204020204" pitchFamily="34" charset="-122"/>
                <a:ea typeface="Microsoft YaHei" panose="020B0503020204020204" pitchFamily="34" charset="-122"/>
              </a:rPr>
              <a:t>經文說明</a:t>
            </a:r>
            <a:r>
              <a:rPr lang="en-US" altLang="zh-TW" sz="2800" b="1" dirty="0">
                <a:solidFill>
                  <a:schemeClr val="accent1">
                    <a:lumMod val="50000"/>
                  </a:schemeClr>
                </a:solidFill>
                <a:latin typeface="Microsoft YaHei" panose="020B0503020204020204" pitchFamily="34" charset="-122"/>
                <a:ea typeface="Microsoft YaHei" panose="020B0503020204020204" pitchFamily="34" charset="-122"/>
              </a:rPr>
              <a:t>: </a:t>
            </a:r>
          </a:p>
          <a:p>
            <a:pPr marL="0" indent="0">
              <a:buNone/>
            </a:pPr>
            <a:r>
              <a:rPr lang="en-US" altLang="zh-TW" sz="2800" dirty="0">
                <a:solidFill>
                  <a:schemeClr val="tx1"/>
                </a:solidFill>
                <a:latin typeface="Microsoft YaHei" panose="020B0503020204020204" pitchFamily="34" charset="-122"/>
                <a:ea typeface="Microsoft YaHei" panose="020B0503020204020204" pitchFamily="34" charset="-122"/>
              </a:rPr>
              <a:t>56:1~2</a:t>
            </a:r>
            <a:r>
              <a:rPr lang="zh-TW" altLang="en-US" sz="2800" dirty="0">
                <a:solidFill>
                  <a:schemeClr val="tx1"/>
                </a:solidFill>
                <a:latin typeface="Microsoft YaHei" panose="020B0503020204020204" pitchFamily="34" charset="-122"/>
                <a:ea typeface="Microsoft YaHei" panose="020B0503020204020204" pitchFamily="34" charset="-122"/>
              </a:rPr>
              <a:t>訴說危難</a:t>
            </a:r>
            <a:r>
              <a:rPr lang="en-US" altLang="zh-TW" sz="2800" dirty="0">
                <a:solidFill>
                  <a:schemeClr val="tx1"/>
                </a:solidFill>
                <a:latin typeface="Microsoft YaHei" panose="020B0503020204020204" pitchFamily="34" charset="-122"/>
                <a:ea typeface="Microsoft YaHei" panose="020B0503020204020204" pitchFamily="34" charset="-122"/>
              </a:rPr>
              <a:t>,</a:t>
            </a:r>
            <a:r>
              <a:rPr lang="zh-TW" altLang="en-US" sz="2800" dirty="0">
                <a:solidFill>
                  <a:schemeClr val="tx1"/>
                </a:solidFill>
                <a:latin typeface="Microsoft YaHei" panose="020B0503020204020204" pitchFamily="34" charset="-122"/>
                <a:ea typeface="Microsoft YaHei" panose="020B0503020204020204" pitchFamily="34" charset="-122"/>
              </a:rPr>
              <a:t>求上帝憐憫</a:t>
            </a:r>
            <a:r>
              <a:rPr lang="en-US" altLang="zh-TW" sz="2800" dirty="0">
                <a:solidFill>
                  <a:schemeClr val="tx1"/>
                </a:solidFill>
                <a:latin typeface="Microsoft YaHei" panose="020B0503020204020204" pitchFamily="34" charset="-122"/>
                <a:ea typeface="Microsoft YaHei" panose="020B0503020204020204" pitchFamily="34" charset="-122"/>
              </a:rPr>
              <a:t>, </a:t>
            </a:r>
          </a:p>
          <a:p>
            <a:pPr marL="0" indent="0">
              <a:buNone/>
            </a:pPr>
            <a:r>
              <a:rPr lang="en-US" altLang="zh-TW" sz="2800" dirty="0">
                <a:solidFill>
                  <a:schemeClr val="tx1"/>
                </a:solidFill>
                <a:latin typeface="Microsoft YaHei" panose="020B0503020204020204" pitchFamily="34" charset="-122"/>
                <a:ea typeface="Microsoft YaHei" panose="020B0503020204020204" pitchFamily="34" charset="-122"/>
              </a:rPr>
              <a:t>3~4,11:</a:t>
            </a:r>
            <a:r>
              <a:rPr lang="zh-TW" altLang="en-US" sz="2800" dirty="0">
                <a:solidFill>
                  <a:schemeClr val="tx1"/>
                </a:solidFill>
                <a:latin typeface="Microsoft YaHei" panose="020B0503020204020204" pitchFamily="34" charset="-122"/>
                <a:ea typeface="Microsoft YaHei" panose="020B0503020204020204" pitchFamily="34" charset="-122"/>
              </a:rPr>
              <a:t>危難中的倚靠</a:t>
            </a:r>
            <a:r>
              <a:rPr lang="en-US" altLang="zh-TW" sz="2800" dirty="0">
                <a:solidFill>
                  <a:schemeClr val="tx1"/>
                </a:solidFill>
                <a:latin typeface="Microsoft YaHei" panose="020B0503020204020204" pitchFamily="34" charset="-122"/>
                <a:ea typeface="Microsoft YaHei" panose="020B0503020204020204" pitchFamily="34" charset="-122"/>
              </a:rPr>
              <a:t>,</a:t>
            </a:r>
            <a:r>
              <a:rPr lang="zh-TW" altLang="en-US" sz="2800" dirty="0">
                <a:solidFill>
                  <a:schemeClr val="tx1"/>
                </a:solidFill>
                <a:latin typeface="Microsoft YaHei" panose="020B0503020204020204" pitchFamily="34" charset="-122"/>
                <a:ea typeface="Microsoft YaHei" panose="020B0503020204020204" pitchFamily="34" charset="-122"/>
              </a:rPr>
              <a:t>大衛強調</a:t>
            </a:r>
            <a:r>
              <a:rPr lang="en-US" altLang="zh-TW" sz="2800" dirty="0">
                <a:solidFill>
                  <a:schemeClr val="tx1"/>
                </a:solidFill>
                <a:latin typeface="Microsoft YaHei" panose="020B0503020204020204" pitchFamily="34" charset="-122"/>
                <a:ea typeface="Microsoft YaHei" panose="020B0503020204020204" pitchFamily="34" charset="-122"/>
              </a:rPr>
              <a:t>[</a:t>
            </a:r>
            <a:r>
              <a:rPr lang="zh-TW" altLang="en-US" sz="2800" dirty="0">
                <a:solidFill>
                  <a:schemeClr val="tx1"/>
                </a:solidFill>
                <a:latin typeface="Microsoft YaHei" panose="020B0503020204020204" pitchFamily="34" charset="-122"/>
                <a:ea typeface="Microsoft YaHei" panose="020B0503020204020204" pitchFamily="34" charset="-122"/>
              </a:rPr>
              <a:t>我懼怕的時候要倚靠你</a:t>
            </a:r>
            <a:r>
              <a:rPr lang="en-US" altLang="zh-TW" sz="2800" dirty="0">
                <a:solidFill>
                  <a:schemeClr val="tx1"/>
                </a:solidFill>
                <a:latin typeface="Microsoft YaHei" panose="020B0503020204020204" pitchFamily="34" charset="-122"/>
                <a:ea typeface="Microsoft YaHei" panose="020B0503020204020204" pitchFamily="34" charset="-122"/>
              </a:rPr>
              <a:t>]</a:t>
            </a:r>
          </a:p>
          <a:p>
            <a:pPr marL="0" indent="0">
              <a:buNone/>
            </a:pPr>
            <a:r>
              <a:rPr lang="zh-TW" altLang="en-US" sz="2800" dirty="0">
                <a:solidFill>
                  <a:schemeClr val="tx1"/>
                </a:solidFill>
                <a:latin typeface="Microsoft YaHei" panose="020B0503020204020204" pitchFamily="34" charset="-122"/>
                <a:ea typeface="Microsoft YaHei" panose="020B0503020204020204" pitchFamily="34" charset="-122"/>
              </a:rPr>
              <a:t>將恐懼轉化為對神的信任</a:t>
            </a:r>
            <a:r>
              <a:rPr lang="en-US" altLang="zh-TW" sz="2800" dirty="0">
                <a:solidFill>
                  <a:schemeClr val="tx1"/>
                </a:solidFill>
                <a:latin typeface="Microsoft YaHei" panose="020B0503020204020204" pitchFamily="34" charset="-122"/>
                <a:ea typeface="Microsoft YaHei" panose="020B0503020204020204" pitchFamily="34" charset="-122"/>
              </a:rPr>
              <a:t>.</a:t>
            </a:r>
          </a:p>
        </p:txBody>
      </p:sp>
    </p:spTree>
    <p:extLst>
      <p:ext uri="{BB962C8B-B14F-4D97-AF65-F5344CB8AC3E}">
        <p14:creationId xmlns:p14="http://schemas.microsoft.com/office/powerpoint/2010/main" val="13352984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7617F0C0-8AF3-3E45-41FA-51FBB4CBFE8D}"/>
              </a:ext>
            </a:extLst>
          </p:cNvPr>
          <p:cNvSpPr>
            <a:spLocks noGrp="1"/>
          </p:cNvSpPr>
          <p:nvPr>
            <p:ph type="title"/>
          </p:nvPr>
        </p:nvSpPr>
        <p:spPr>
          <a:xfrm>
            <a:off x="1251678" y="350112"/>
            <a:ext cx="3277291" cy="908533"/>
          </a:xfrm>
        </p:spPr>
        <p:txBody>
          <a:bodyPr>
            <a:normAutofit/>
          </a:bodyPr>
          <a:lstStyle/>
          <a:p>
            <a:r>
              <a:rPr lang="zh-TW" altLang="en-US" sz="5000" b="1" dirty="0">
                <a:latin typeface="Microsoft YaHei" panose="020B0503020204020204" pitchFamily="34" charset="-122"/>
                <a:ea typeface="Microsoft YaHei" panose="020B0503020204020204" pitchFamily="34" charset="-122"/>
              </a:rPr>
              <a:t>詩 篇 </a:t>
            </a:r>
            <a:r>
              <a:rPr lang="en-US" altLang="zh-TW" sz="5000" b="1" dirty="0">
                <a:latin typeface="Microsoft YaHei" panose="020B0503020204020204" pitchFamily="34" charset="-122"/>
                <a:ea typeface="Microsoft YaHei" panose="020B0503020204020204" pitchFamily="34" charset="-122"/>
              </a:rPr>
              <a:t>56</a:t>
            </a:r>
            <a:endParaRPr lang="zh-TW" altLang="en-US" sz="5000" b="1" dirty="0">
              <a:latin typeface="Microsoft YaHei" panose="020B0503020204020204" pitchFamily="34" charset="-122"/>
              <a:ea typeface="Microsoft YaHei" panose="020B0503020204020204" pitchFamily="34" charset="-122"/>
            </a:endParaRPr>
          </a:p>
        </p:txBody>
      </p:sp>
      <p:sp>
        <p:nvSpPr>
          <p:cNvPr id="3" name="內容版面配置區 2">
            <a:extLst>
              <a:ext uri="{FF2B5EF4-FFF2-40B4-BE49-F238E27FC236}">
                <a16:creationId xmlns:a16="http://schemas.microsoft.com/office/drawing/2014/main" id="{B74E58AA-AE7D-9217-3344-CB893E40DD83}"/>
              </a:ext>
            </a:extLst>
          </p:cNvPr>
          <p:cNvSpPr>
            <a:spLocks noGrp="1"/>
          </p:cNvSpPr>
          <p:nvPr>
            <p:ph idx="1"/>
          </p:nvPr>
        </p:nvSpPr>
        <p:spPr>
          <a:xfrm>
            <a:off x="1768045" y="1301187"/>
            <a:ext cx="8828237" cy="5206701"/>
          </a:xfrm>
        </p:spPr>
        <p:txBody>
          <a:bodyPr>
            <a:noAutofit/>
          </a:bodyPr>
          <a:lstStyle/>
          <a:p>
            <a:pPr>
              <a:lnSpc>
                <a:spcPts val="4000"/>
              </a:lnSpc>
            </a:pPr>
            <a:r>
              <a:rPr lang="en-US" altLang="zh-TW" sz="2200" dirty="0">
                <a:solidFill>
                  <a:schemeClr val="tx1"/>
                </a:solidFill>
                <a:latin typeface="Microsoft YaHei" panose="020B0503020204020204" pitchFamily="34" charset="-122"/>
                <a:ea typeface="Microsoft YaHei" panose="020B0503020204020204" pitchFamily="34" charset="-122"/>
              </a:rPr>
              <a:t>56:4,10:</a:t>
            </a:r>
            <a:r>
              <a:rPr lang="zh-TW" altLang="en-US" sz="2200" dirty="0">
                <a:solidFill>
                  <a:schemeClr val="tx1"/>
                </a:solidFill>
                <a:latin typeface="Microsoft YaHei" panose="020B0503020204020204" pitchFamily="34" charset="-122"/>
                <a:ea typeface="Microsoft YaHei" panose="020B0503020204020204" pitchFamily="34" charset="-122"/>
              </a:rPr>
              <a:t>讚美神的言語</a:t>
            </a:r>
            <a:r>
              <a:rPr lang="en-US" altLang="zh-TW" sz="2200" dirty="0">
                <a:solidFill>
                  <a:schemeClr val="tx1"/>
                </a:solidFill>
                <a:latin typeface="Microsoft YaHei" panose="020B0503020204020204" pitchFamily="34" charset="-122"/>
                <a:ea typeface="Microsoft YaHei" panose="020B0503020204020204" pitchFamily="34" charset="-122"/>
              </a:rPr>
              <a:t>,</a:t>
            </a:r>
            <a:r>
              <a:rPr lang="zh-TW" altLang="en-US" sz="2200" dirty="0">
                <a:solidFill>
                  <a:schemeClr val="tx1"/>
                </a:solidFill>
                <a:latin typeface="Microsoft YaHei" panose="020B0503020204020204" pitchFamily="34" charset="-122"/>
                <a:ea typeface="Microsoft YaHei" panose="020B0503020204020204" pitchFamily="34" charset="-122"/>
              </a:rPr>
              <a:t>勝過恐懼</a:t>
            </a:r>
            <a:r>
              <a:rPr lang="en-US" altLang="zh-TW" sz="2200" dirty="0">
                <a:solidFill>
                  <a:schemeClr val="tx1"/>
                </a:solidFill>
                <a:latin typeface="Microsoft YaHei" panose="020B0503020204020204" pitchFamily="34" charset="-122"/>
                <a:ea typeface="Microsoft YaHei" panose="020B0503020204020204" pitchFamily="34" charset="-122"/>
              </a:rPr>
              <a:t>. </a:t>
            </a:r>
            <a:r>
              <a:rPr lang="zh-TW" altLang="en-US" sz="2200" dirty="0">
                <a:solidFill>
                  <a:schemeClr val="tx1"/>
                </a:solidFill>
                <a:latin typeface="Microsoft YaHei" panose="020B0503020204020204" pitchFamily="34" charset="-122"/>
                <a:ea typeface="Microsoft YaHei" panose="020B0503020204020204" pitchFamily="34" charset="-122"/>
              </a:rPr>
              <a:t>大衛提到</a:t>
            </a:r>
            <a:r>
              <a:rPr lang="en-US" altLang="zh-TW" sz="2200" dirty="0">
                <a:solidFill>
                  <a:schemeClr val="tx1"/>
                </a:solidFill>
                <a:latin typeface="Microsoft YaHei" panose="020B0503020204020204" pitchFamily="34" charset="-122"/>
                <a:ea typeface="Microsoft YaHei" panose="020B0503020204020204" pitchFamily="34" charset="-122"/>
              </a:rPr>
              <a:t>[</a:t>
            </a:r>
            <a:r>
              <a:rPr lang="zh-TW" altLang="en-US" sz="2200" dirty="0">
                <a:solidFill>
                  <a:schemeClr val="tx1"/>
                </a:solidFill>
                <a:latin typeface="Microsoft YaHei" panose="020B0503020204020204" pitchFamily="34" charset="-122"/>
                <a:ea typeface="Microsoft YaHei" panose="020B0503020204020204" pitchFamily="34" charset="-122"/>
              </a:rPr>
              <a:t>讚美祂的話</a:t>
            </a:r>
            <a:r>
              <a:rPr lang="en-US" altLang="zh-TW" sz="2200" dirty="0">
                <a:solidFill>
                  <a:schemeClr val="tx1"/>
                </a:solidFill>
                <a:latin typeface="Microsoft YaHei" panose="020B0503020204020204" pitchFamily="34" charset="-122"/>
                <a:ea typeface="Microsoft YaHei" panose="020B0503020204020204" pitchFamily="34" charset="-122"/>
              </a:rPr>
              <a:t>],</a:t>
            </a:r>
            <a:r>
              <a:rPr lang="zh-TW" altLang="en-US" sz="2200" dirty="0">
                <a:solidFill>
                  <a:schemeClr val="tx1"/>
                </a:solidFill>
                <a:latin typeface="Microsoft YaHei" panose="020B0503020204020204" pitchFamily="34" charset="-122"/>
                <a:ea typeface="Microsoft YaHei" panose="020B0503020204020204" pitchFamily="34" charset="-122"/>
              </a:rPr>
              <a:t>意味著堅信神的信實與應許</a:t>
            </a:r>
            <a:r>
              <a:rPr lang="en-US" altLang="zh-TW" sz="2200" dirty="0">
                <a:solidFill>
                  <a:schemeClr val="tx1"/>
                </a:solidFill>
                <a:latin typeface="Microsoft YaHei" panose="020B0503020204020204" pitchFamily="34" charset="-122"/>
                <a:ea typeface="Microsoft YaHei" panose="020B0503020204020204" pitchFamily="34" charset="-122"/>
              </a:rPr>
              <a:t>.</a:t>
            </a:r>
          </a:p>
          <a:p>
            <a:pPr>
              <a:lnSpc>
                <a:spcPts val="4000"/>
              </a:lnSpc>
            </a:pPr>
            <a:r>
              <a:rPr lang="en-US" altLang="zh-TW" sz="2200" dirty="0">
                <a:solidFill>
                  <a:schemeClr val="tx1"/>
                </a:solidFill>
                <a:latin typeface="Microsoft YaHei" panose="020B0503020204020204" pitchFamily="34" charset="-122"/>
                <a:ea typeface="Microsoft YaHei" panose="020B0503020204020204" pitchFamily="34" charset="-122"/>
              </a:rPr>
              <a:t>56:4,11:</a:t>
            </a:r>
            <a:r>
              <a:rPr lang="zh-TW" altLang="en-US" sz="2200" dirty="0">
                <a:solidFill>
                  <a:schemeClr val="tx1"/>
                </a:solidFill>
                <a:latin typeface="Microsoft YaHei" panose="020B0503020204020204" pitchFamily="34" charset="-122"/>
                <a:ea typeface="Microsoft YaHei" panose="020B0503020204020204" pitchFamily="34" charset="-122"/>
              </a:rPr>
              <a:t>血氣之輩的無能</a:t>
            </a:r>
            <a:r>
              <a:rPr lang="en-US" altLang="zh-TW" sz="2200" dirty="0">
                <a:solidFill>
                  <a:schemeClr val="tx1"/>
                </a:solidFill>
                <a:latin typeface="Microsoft YaHei" panose="020B0503020204020204" pitchFamily="34" charset="-122"/>
                <a:ea typeface="Microsoft YaHei" panose="020B0503020204020204" pitchFamily="34" charset="-122"/>
              </a:rPr>
              <a:t>.</a:t>
            </a:r>
            <a:r>
              <a:rPr lang="zh-TW" altLang="en-US" sz="2200" dirty="0">
                <a:solidFill>
                  <a:schemeClr val="tx1"/>
                </a:solidFill>
                <a:latin typeface="Microsoft YaHei" panose="020B0503020204020204" pitchFamily="34" charset="-122"/>
                <a:ea typeface="Microsoft YaHei" panose="020B0503020204020204" pitchFamily="34" charset="-122"/>
              </a:rPr>
              <a:t> 體認人雖兇惡但能力有限</a:t>
            </a:r>
            <a:r>
              <a:rPr lang="en-US" altLang="zh-TW" sz="2200" dirty="0">
                <a:solidFill>
                  <a:schemeClr val="tx1"/>
                </a:solidFill>
                <a:latin typeface="Microsoft YaHei" panose="020B0503020204020204" pitchFamily="34" charset="-122"/>
                <a:ea typeface="Microsoft YaHei" panose="020B0503020204020204" pitchFamily="34" charset="-122"/>
              </a:rPr>
              <a:t>,</a:t>
            </a:r>
            <a:r>
              <a:rPr lang="zh-TW" altLang="en-US" sz="2200" dirty="0">
                <a:solidFill>
                  <a:schemeClr val="tx1"/>
                </a:solidFill>
                <a:latin typeface="Microsoft YaHei" panose="020B0503020204020204" pitchFamily="34" charset="-122"/>
                <a:ea typeface="Microsoft YaHei" panose="020B0503020204020204" pitchFamily="34" charset="-122"/>
              </a:rPr>
              <a:t>無法勝過神</a:t>
            </a:r>
            <a:r>
              <a:rPr lang="en-US" altLang="zh-TW" sz="2200" dirty="0">
                <a:solidFill>
                  <a:schemeClr val="tx1"/>
                </a:solidFill>
                <a:latin typeface="Microsoft YaHei" panose="020B0503020204020204" pitchFamily="34" charset="-122"/>
                <a:ea typeface="Microsoft YaHei" panose="020B0503020204020204" pitchFamily="34" charset="-122"/>
              </a:rPr>
              <a:t>.</a:t>
            </a:r>
          </a:p>
          <a:p>
            <a:pPr>
              <a:lnSpc>
                <a:spcPts val="4000"/>
              </a:lnSpc>
            </a:pPr>
            <a:r>
              <a:rPr lang="en-US" altLang="zh-TW" sz="2200" dirty="0">
                <a:solidFill>
                  <a:schemeClr val="tx1"/>
                </a:solidFill>
                <a:latin typeface="Microsoft YaHei" panose="020B0503020204020204" pitchFamily="34" charset="-122"/>
                <a:ea typeface="Microsoft YaHei" panose="020B0503020204020204" pitchFamily="34" charset="-122"/>
              </a:rPr>
              <a:t>56:8:</a:t>
            </a:r>
            <a:r>
              <a:rPr lang="zh-TW" altLang="en-US" sz="2200" dirty="0">
                <a:solidFill>
                  <a:schemeClr val="tx1"/>
                </a:solidFill>
                <a:latin typeface="Microsoft YaHei" panose="020B0503020204020204" pitchFamily="34" charset="-122"/>
                <a:ea typeface="Microsoft YaHei" panose="020B0503020204020204" pitchFamily="34" charset="-122"/>
              </a:rPr>
              <a:t>神的垂聽安慰與記錄受苦淚水</a:t>
            </a:r>
            <a:r>
              <a:rPr lang="en-US" altLang="zh-TW" sz="2200" dirty="0">
                <a:solidFill>
                  <a:schemeClr val="tx1"/>
                </a:solidFill>
                <a:latin typeface="Microsoft YaHei" panose="020B0503020204020204" pitchFamily="34" charset="-122"/>
                <a:ea typeface="Microsoft YaHei" panose="020B0503020204020204" pitchFamily="34" charset="-122"/>
              </a:rPr>
              <a:t>,</a:t>
            </a:r>
            <a:r>
              <a:rPr lang="zh-TW" altLang="en-US" sz="2200" dirty="0">
                <a:solidFill>
                  <a:schemeClr val="tx1"/>
                </a:solidFill>
                <a:latin typeface="Microsoft YaHei" panose="020B0503020204020204" pitchFamily="34" charset="-122"/>
                <a:ea typeface="Microsoft YaHei" panose="020B0503020204020204" pitchFamily="34" charset="-122"/>
              </a:rPr>
              <a:t>大衛相信自己的眼淚和漂流</a:t>
            </a:r>
            <a:endParaRPr lang="en-US" altLang="zh-TW" sz="2200" dirty="0">
              <a:solidFill>
                <a:schemeClr val="tx1"/>
              </a:solidFill>
              <a:latin typeface="Microsoft YaHei" panose="020B0503020204020204" pitchFamily="34" charset="-122"/>
              <a:ea typeface="Microsoft YaHei" panose="020B0503020204020204" pitchFamily="34" charset="-122"/>
            </a:endParaRPr>
          </a:p>
          <a:p>
            <a:pPr marL="0" indent="0">
              <a:lnSpc>
                <a:spcPts val="4000"/>
              </a:lnSpc>
              <a:buNone/>
            </a:pPr>
            <a:r>
              <a:rPr lang="en-US" altLang="zh-TW" sz="2200" dirty="0">
                <a:solidFill>
                  <a:schemeClr val="tx1"/>
                </a:solidFill>
                <a:latin typeface="Microsoft YaHei" panose="020B0503020204020204" pitchFamily="34" charset="-122"/>
                <a:ea typeface="Microsoft YaHei" panose="020B0503020204020204" pitchFamily="34" charset="-122"/>
              </a:rPr>
              <a:t>   </a:t>
            </a:r>
            <a:r>
              <a:rPr lang="zh-TW" altLang="en-US" sz="2200" dirty="0">
                <a:solidFill>
                  <a:schemeClr val="tx1"/>
                </a:solidFill>
                <a:latin typeface="Microsoft YaHei" panose="020B0503020204020204" pitchFamily="34" charset="-122"/>
                <a:ea typeface="Microsoft YaHei" panose="020B0503020204020204" pitchFamily="34" charset="-122"/>
              </a:rPr>
              <a:t>都裝在神的皮袋裡</a:t>
            </a:r>
            <a:r>
              <a:rPr lang="en-US" altLang="zh-TW" sz="2200" dirty="0">
                <a:solidFill>
                  <a:schemeClr val="tx1"/>
                </a:solidFill>
                <a:latin typeface="Microsoft YaHei" panose="020B0503020204020204" pitchFamily="34" charset="-122"/>
                <a:ea typeface="Microsoft YaHei" panose="020B0503020204020204" pitchFamily="34" charset="-122"/>
              </a:rPr>
              <a:t>,</a:t>
            </a:r>
            <a:r>
              <a:rPr lang="zh-TW" altLang="en-US" sz="2200" dirty="0">
                <a:solidFill>
                  <a:schemeClr val="tx1"/>
                </a:solidFill>
                <a:latin typeface="Microsoft YaHei" panose="020B0503020204020204" pitchFamily="34" charset="-122"/>
                <a:ea typeface="Microsoft YaHei" panose="020B0503020204020204" pitchFamily="34" charset="-122"/>
              </a:rPr>
              <a:t>每一滴淚都被記錄</a:t>
            </a:r>
            <a:r>
              <a:rPr lang="en-US" altLang="zh-TW" sz="2200" dirty="0">
                <a:solidFill>
                  <a:schemeClr val="tx1"/>
                </a:solidFill>
                <a:latin typeface="Microsoft YaHei" panose="020B0503020204020204" pitchFamily="34" charset="-122"/>
                <a:ea typeface="Microsoft YaHei" panose="020B0503020204020204" pitchFamily="34" charset="-122"/>
              </a:rPr>
              <a:t>.</a:t>
            </a:r>
          </a:p>
          <a:p>
            <a:pPr>
              <a:lnSpc>
                <a:spcPts val="4000"/>
              </a:lnSpc>
            </a:pPr>
            <a:r>
              <a:rPr lang="en-US" altLang="zh-TW" sz="2200" dirty="0">
                <a:solidFill>
                  <a:schemeClr val="tx1"/>
                </a:solidFill>
                <a:latin typeface="Microsoft YaHei" panose="020B0503020204020204" pitchFamily="34" charset="-122"/>
                <a:ea typeface="Microsoft YaHei" panose="020B0503020204020204" pitchFamily="34" charset="-122"/>
              </a:rPr>
              <a:t>56:10~13</a:t>
            </a:r>
            <a:r>
              <a:rPr lang="zh-TW" altLang="en-US" sz="2200" dirty="0">
                <a:solidFill>
                  <a:schemeClr val="tx1"/>
                </a:solidFill>
                <a:latin typeface="Microsoft YaHei" panose="020B0503020204020204" pitchFamily="34" charset="-122"/>
                <a:ea typeface="Microsoft YaHei" panose="020B0503020204020204" pitchFamily="34" charset="-122"/>
              </a:rPr>
              <a:t>歌頌讚美上帝必得拯救</a:t>
            </a:r>
            <a:r>
              <a:rPr lang="en-US" altLang="zh-TW" sz="2200" dirty="0">
                <a:solidFill>
                  <a:schemeClr val="tx1"/>
                </a:solidFill>
                <a:latin typeface="Microsoft YaHei" panose="020B0503020204020204" pitchFamily="34" charset="-122"/>
                <a:ea typeface="Microsoft YaHei" panose="020B0503020204020204" pitchFamily="34" charset="-122"/>
              </a:rPr>
              <a:t>.</a:t>
            </a:r>
          </a:p>
          <a:p>
            <a:pPr>
              <a:lnSpc>
                <a:spcPts val="4000"/>
              </a:lnSpc>
            </a:pPr>
            <a:r>
              <a:rPr lang="zh-TW" altLang="en-US" sz="2200" dirty="0">
                <a:solidFill>
                  <a:schemeClr val="tx1"/>
                </a:solidFill>
                <a:latin typeface="Microsoft YaHei" panose="020B0503020204020204" pitchFamily="34" charset="-122"/>
                <a:ea typeface="Microsoft YaHei" panose="020B0503020204020204" pitchFamily="34" charset="-122"/>
              </a:rPr>
              <a:t>我對神的認識</a:t>
            </a:r>
            <a:r>
              <a:rPr lang="en-US" altLang="zh-TW" sz="2200" dirty="0">
                <a:solidFill>
                  <a:schemeClr val="tx1"/>
                </a:solidFill>
                <a:latin typeface="Microsoft YaHei" panose="020B0503020204020204" pitchFamily="34" charset="-122"/>
                <a:ea typeface="Microsoft YaHei" panose="020B0503020204020204" pitchFamily="34" charset="-122"/>
              </a:rPr>
              <a:t>:</a:t>
            </a:r>
            <a:r>
              <a:rPr lang="zh-TW" altLang="en-US" sz="2200" dirty="0">
                <a:solidFill>
                  <a:schemeClr val="tx1"/>
                </a:solidFill>
                <a:latin typeface="Microsoft YaHei" panose="020B0503020204020204" pitchFamily="34" charset="-122"/>
                <a:ea typeface="Microsoft YaHei" panose="020B0503020204020204" pitchFamily="34" charset="-122"/>
              </a:rPr>
              <a:t>全能全有全知的神是必得完全勝過仇敵</a:t>
            </a:r>
            <a:r>
              <a:rPr lang="en-US" altLang="zh-TW" sz="2200" dirty="0">
                <a:solidFill>
                  <a:schemeClr val="tx1"/>
                </a:solidFill>
                <a:latin typeface="Microsoft YaHei" panose="020B0503020204020204" pitchFamily="34" charset="-122"/>
                <a:ea typeface="Microsoft YaHei" panose="020B0503020204020204" pitchFamily="34" charset="-122"/>
              </a:rPr>
              <a:t>.</a:t>
            </a:r>
          </a:p>
          <a:p>
            <a:pPr>
              <a:lnSpc>
                <a:spcPts val="4000"/>
              </a:lnSpc>
            </a:pPr>
            <a:r>
              <a:rPr lang="zh-TW" altLang="en-US" sz="2200" dirty="0">
                <a:solidFill>
                  <a:schemeClr val="tx1"/>
                </a:solidFill>
                <a:latin typeface="Microsoft YaHei" panose="020B0503020204020204" pitchFamily="34" charset="-122"/>
                <a:ea typeface="Microsoft YaHei" panose="020B0503020204020204" pitchFamily="34" charset="-122"/>
              </a:rPr>
              <a:t>我自己的收穫</a:t>
            </a:r>
            <a:r>
              <a:rPr lang="en-US" altLang="zh-TW" sz="2200" dirty="0">
                <a:solidFill>
                  <a:schemeClr val="tx1"/>
                </a:solidFill>
                <a:latin typeface="Microsoft YaHei" panose="020B0503020204020204" pitchFamily="34" charset="-122"/>
                <a:ea typeface="Microsoft YaHei" panose="020B0503020204020204" pitchFamily="34" charset="-122"/>
              </a:rPr>
              <a:t>:</a:t>
            </a:r>
            <a:r>
              <a:rPr lang="zh-TW" altLang="en-US" sz="2200" dirty="0">
                <a:solidFill>
                  <a:schemeClr val="tx1"/>
                </a:solidFill>
                <a:latin typeface="Microsoft YaHei" panose="020B0503020204020204" pitchFamily="34" charset="-122"/>
                <a:ea typeface="Microsoft YaHei" panose="020B0503020204020204" pitchFamily="34" charset="-122"/>
              </a:rPr>
              <a:t>我要常常歌頌讚美神</a:t>
            </a:r>
            <a:r>
              <a:rPr lang="en-US" altLang="zh-TW" sz="2200" dirty="0">
                <a:solidFill>
                  <a:schemeClr val="tx1"/>
                </a:solidFill>
                <a:latin typeface="Microsoft YaHei" panose="020B0503020204020204" pitchFamily="34" charset="-122"/>
                <a:ea typeface="Microsoft YaHei" panose="020B0503020204020204" pitchFamily="34" charset="-122"/>
              </a:rPr>
              <a:t>,</a:t>
            </a:r>
            <a:r>
              <a:rPr lang="zh-TW" altLang="en-US" sz="2200" dirty="0">
                <a:solidFill>
                  <a:schemeClr val="tx1"/>
                </a:solidFill>
                <a:latin typeface="Microsoft YaHei" panose="020B0503020204020204" pitchFamily="34" charset="-122"/>
                <a:ea typeface="Microsoft YaHei" panose="020B0503020204020204" pitchFamily="34" charset="-122"/>
              </a:rPr>
              <a:t>耐心的等候祂的得勝仇敵</a:t>
            </a:r>
            <a:r>
              <a:rPr lang="en-US" altLang="zh-TW" sz="2200" dirty="0">
                <a:solidFill>
                  <a:schemeClr val="tx1"/>
                </a:solidFill>
                <a:latin typeface="Microsoft YaHei" panose="020B0503020204020204" pitchFamily="34" charset="-122"/>
                <a:ea typeface="Microsoft YaHei" panose="020B0503020204020204" pitchFamily="34" charset="-122"/>
              </a:rPr>
              <a:t>,</a:t>
            </a:r>
          </a:p>
          <a:p>
            <a:pPr marL="0" indent="0">
              <a:lnSpc>
                <a:spcPts val="4000"/>
              </a:lnSpc>
              <a:buNone/>
            </a:pPr>
            <a:r>
              <a:rPr lang="en-US" altLang="zh-TW" sz="2200" dirty="0">
                <a:solidFill>
                  <a:schemeClr val="tx1"/>
                </a:solidFill>
                <a:latin typeface="Microsoft YaHei" panose="020B0503020204020204" pitchFamily="34" charset="-122"/>
                <a:ea typeface="Microsoft YaHei" panose="020B0503020204020204" pitchFamily="34" charset="-122"/>
              </a:rPr>
              <a:t>   </a:t>
            </a:r>
            <a:r>
              <a:rPr lang="zh-TW" altLang="en-US" sz="2200" dirty="0">
                <a:solidFill>
                  <a:schemeClr val="tx1"/>
                </a:solidFill>
                <a:latin typeface="Microsoft YaHei" panose="020B0503020204020204" pitchFamily="34" charset="-122"/>
                <a:ea typeface="Microsoft YaHei" panose="020B0503020204020204" pitchFamily="34" charset="-122"/>
              </a:rPr>
              <a:t>在祂裡面必有平安</a:t>
            </a:r>
            <a:r>
              <a:rPr lang="en-US" altLang="zh-TW" sz="2200" dirty="0">
                <a:solidFill>
                  <a:schemeClr val="tx1"/>
                </a:solidFill>
                <a:latin typeface="Microsoft YaHei" panose="020B0503020204020204" pitchFamily="34" charset="-122"/>
                <a:ea typeface="Microsoft YaHei" panose="020B0503020204020204" pitchFamily="34" charset="-122"/>
              </a:rPr>
              <a:t>.</a:t>
            </a:r>
          </a:p>
          <a:p>
            <a:pPr>
              <a:lnSpc>
                <a:spcPts val="4000"/>
              </a:lnSpc>
            </a:pPr>
            <a:endParaRPr lang="en-US" altLang="zh-TW" sz="2200" dirty="0"/>
          </a:p>
        </p:txBody>
      </p:sp>
    </p:spTree>
    <p:extLst>
      <p:ext uri="{BB962C8B-B14F-4D97-AF65-F5344CB8AC3E}">
        <p14:creationId xmlns:p14="http://schemas.microsoft.com/office/powerpoint/2010/main" val="38873463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094ECCF2-0044-80D7-D5D6-CA6F201C2B83}"/>
              </a:ext>
            </a:extLst>
          </p:cNvPr>
          <p:cNvSpPr>
            <a:spLocks noGrp="1"/>
          </p:cNvSpPr>
          <p:nvPr>
            <p:ph type="title"/>
          </p:nvPr>
        </p:nvSpPr>
        <p:spPr>
          <a:xfrm>
            <a:off x="1311537" y="348713"/>
            <a:ext cx="2754854" cy="985235"/>
          </a:xfrm>
        </p:spPr>
        <p:txBody>
          <a:bodyPr>
            <a:normAutofit fontScale="90000"/>
          </a:bodyPr>
          <a:lstStyle/>
          <a:p>
            <a:r>
              <a:rPr lang="zh-TW" altLang="en-US" sz="5000" b="1" dirty="0">
                <a:latin typeface="Microsoft YaHei" panose="020B0503020204020204" pitchFamily="34" charset="-122"/>
                <a:ea typeface="Microsoft YaHei" panose="020B0503020204020204" pitchFamily="34" charset="-122"/>
              </a:rPr>
              <a:t>詩 篇 </a:t>
            </a:r>
            <a:r>
              <a:rPr lang="en-US" altLang="zh-TW" sz="5000" b="1" dirty="0">
                <a:latin typeface="Microsoft YaHei" panose="020B0503020204020204" pitchFamily="34" charset="-122"/>
                <a:ea typeface="Microsoft YaHei" panose="020B0503020204020204" pitchFamily="34" charset="-122"/>
              </a:rPr>
              <a:t>57</a:t>
            </a:r>
            <a:endParaRPr lang="zh-TW" altLang="en-US" sz="5000" b="1" dirty="0">
              <a:latin typeface="Microsoft YaHei" panose="020B0503020204020204" pitchFamily="34" charset="-122"/>
              <a:ea typeface="Microsoft YaHei" panose="020B0503020204020204" pitchFamily="34" charset="-122"/>
            </a:endParaRPr>
          </a:p>
        </p:txBody>
      </p:sp>
      <p:sp>
        <p:nvSpPr>
          <p:cNvPr id="3" name="內容版面配置區 2">
            <a:extLst>
              <a:ext uri="{FF2B5EF4-FFF2-40B4-BE49-F238E27FC236}">
                <a16:creationId xmlns:a16="http://schemas.microsoft.com/office/drawing/2014/main" id="{7FA77943-0DD3-0856-306D-E52C546C0ED9}"/>
              </a:ext>
            </a:extLst>
          </p:cNvPr>
          <p:cNvSpPr>
            <a:spLocks noGrp="1"/>
          </p:cNvSpPr>
          <p:nvPr>
            <p:ph idx="1"/>
          </p:nvPr>
        </p:nvSpPr>
        <p:spPr>
          <a:xfrm>
            <a:off x="1096384" y="1292317"/>
            <a:ext cx="10982633" cy="5216970"/>
          </a:xfrm>
        </p:spPr>
        <p:txBody>
          <a:bodyPr>
            <a:normAutofit fontScale="25000" lnSpcReduction="20000"/>
          </a:bodyPr>
          <a:lstStyle/>
          <a:p>
            <a:pPr marL="0" indent="0">
              <a:lnSpc>
                <a:spcPct val="120000"/>
              </a:lnSpc>
              <a:buNone/>
            </a:pPr>
            <a:r>
              <a:rPr lang="zh-TW" altLang="en-US" sz="8000" dirty="0">
                <a:solidFill>
                  <a:schemeClr val="tx1"/>
                </a:solidFill>
                <a:latin typeface="Microsoft YaHei" panose="020B0503020204020204" pitchFamily="34" charset="-122"/>
                <a:ea typeface="Microsoft YaHei" panose="020B0503020204020204" pitchFamily="34" charset="-122"/>
              </a:rPr>
              <a:t>（大衛逃避掃羅，藏在洞裡。那時，他作這金詩，交與伶長。調用休要毀壞。）</a:t>
            </a:r>
            <a:endParaRPr lang="en-US" altLang="zh-TW" sz="8000" dirty="0">
              <a:solidFill>
                <a:schemeClr val="tx1"/>
              </a:solidFill>
              <a:latin typeface="Microsoft YaHei" panose="020B0503020204020204" pitchFamily="34" charset="-122"/>
              <a:ea typeface="Microsoft YaHei" panose="020B0503020204020204" pitchFamily="34" charset="-122"/>
            </a:endParaRPr>
          </a:p>
          <a:p>
            <a:pPr marL="0" indent="0">
              <a:lnSpc>
                <a:spcPct val="120000"/>
              </a:lnSpc>
              <a:buNone/>
            </a:pPr>
            <a:r>
              <a:rPr lang="en-US" altLang="zh-TW" sz="8000" dirty="0">
                <a:solidFill>
                  <a:schemeClr val="tx1"/>
                </a:solidFill>
                <a:latin typeface="Microsoft YaHei" panose="020B0503020204020204" pitchFamily="34" charset="-122"/>
                <a:ea typeface="Microsoft YaHei" panose="020B0503020204020204" pitchFamily="34" charset="-122"/>
              </a:rPr>
              <a:t>1.</a:t>
            </a:r>
            <a:r>
              <a:rPr lang="zh-TW" altLang="en-US" sz="8000" dirty="0">
                <a:solidFill>
                  <a:schemeClr val="tx1"/>
                </a:solidFill>
                <a:latin typeface="Microsoft YaHei" panose="020B0503020204020204" pitchFamily="34" charset="-122"/>
                <a:ea typeface="Microsoft YaHei" panose="020B0503020204020204" pitchFamily="34" charset="-122"/>
              </a:rPr>
              <a:t>神啊，求你憐憫我，憐憫我！因為我的心投靠你。我要投靠在你翅膀的蔭下，等到災害過去。</a:t>
            </a:r>
          </a:p>
          <a:p>
            <a:pPr marL="0" indent="0">
              <a:lnSpc>
                <a:spcPct val="120000"/>
              </a:lnSpc>
              <a:buNone/>
            </a:pPr>
            <a:r>
              <a:rPr lang="en-US" altLang="zh-TW" sz="8000" dirty="0">
                <a:solidFill>
                  <a:schemeClr val="tx1"/>
                </a:solidFill>
                <a:latin typeface="Microsoft YaHei" panose="020B0503020204020204" pitchFamily="34" charset="-122"/>
                <a:ea typeface="Microsoft YaHei" panose="020B0503020204020204" pitchFamily="34" charset="-122"/>
              </a:rPr>
              <a:t>2. </a:t>
            </a:r>
            <a:r>
              <a:rPr lang="zh-TW" altLang="en-US" sz="8000" dirty="0">
                <a:solidFill>
                  <a:schemeClr val="tx1"/>
                </a:solidFill>
                <a:latin typeface="Microsoft YaHei" panose="020B0503020204020204" pitchFamily="34" charset="-122"/>
                <a:ea typeface="Microsoft YaHei" panose="020B0503020204020204" pitchFamily="34" charset="-122"/>
              </a:rPr>
              <a:t>我要求告至高的神，就是為我成全諸事的神。</a:t>
            </a:r>
          </a:p>
          <a:p>
            <a:pPr marL="0" indent="0">
              <a:lnSpc>
                <a:spcPct val="120000"/>
              </a:lnSpc>
              <a:buNone/>
            </a:pPr>
            <a:r>
              <a:rPr lang="en-US" altLang="zh-TW" sz="8000" dirty="0">
                <a:solidFill>
                  <a:schemeClr val="tx1"/>
                </a:solidFill>
                <a:latin typeface="Microsoft YaHei" panose="020B0503020204020204" pitchFamily="34" charset="-122"/>
                <a:ea typeface="Microsoft YaHei" panose="020B0503020204020204" pitchFamily="34" charset="-122"/>
              </a:rPr>
              <a:t>3. </a:t>
            </a:r>
            <a:r>
              <a:rPr lang="zh-TW" altLang="en-US" sz="8000" dirty="0">
                <a:solidFill>
                  <a:schemeClr val="tx1"/>
                </a:solidFill>
                <a:latin typeface="Microsoft YaHei" panose="020B0503020204020204" pitchFamily="34" charset="-122"/>
                <a:ea typeface="Microsoft YaHei" panose="020B0503020204020204" pitchFamily="34" charset="-122"/>
              </a:rPr>
              <a:t>那要吞我的人辱罵我的時候，神從天上必施恩救我，也必向我發出慈愛和誠實。</a:t>
            </a:r>
          </a:p>
          <a:p>
            <a:pPr marL="0" indent="0">
              <a:lnSpc>
                <a:spcPct val="120000"/>
              </a:lnSpc>
              <a:buNone/>
            </a:pPr>
            <a:r>
              <a:rPr lang="en-US" altLang="zh-TW" sz="8000" dirty="0">
                <a:solidFill>
                  <a:schemeClr val="tx1"/>
                </a:solidFill>
                <a:latin typeface="Microsoft YaHei" panose="020B0503020204020204" pitchFamily="34" charset="-122"/>
                <a:ea typeface="Microsoft YaHei" panose="020B0503020204020204" pitchFamily="34" charset="-122"/>
              </a:rPr>
              <a:t>4. </a:t>
            </a:r>
            <a:r>
              <a:rPr lang="zh-TW" altLang="en-US" sz="8000" dirty="0">
                <a:solidFill>
                  <a:schemeClr val="tx1"/>
                </a:solidFill>
                <a:latin typeface="Microsoft YaHei" panose="020B0503020204020204" pitchFamily="34" charset="-122"/>
                <a:ea typeface="Microsoft YaHei" panose="020B0503020204020204" pitchFamily="34" charset="-122"/>
              </a:rPr>
              <a:t>我的性命在獅子中間；我躺臥在性如烈火的世人當中。他們的牙齒是槍、箭；</a:t>
            </a:r>
            <a:endParaRPr lang="en-US" altLang="zh-TW" sz="8000" dirty="0">
              <a:solidFill>
                <a:schemeClr val="tx1"/>
              </a:solidFill>
              <a:latin typeface="Microsoft YaHei" panose="020B0503020204020204" pitchFamily="34" charset="-122"/>
              <a:ea typeface="Microsoft YaHei" panose="020B0503020204020204" pitchFamily="34" charset="-122"/>
            </a:endParaRPr>
          </a:p>
          <a:p>
            <a:pPr marL="0" indent="0">
              <a:lnSpc>
                <a:spcPct val="120000"/>
              </a:lnSpc>
              <a:buNone/>
            </a:pPr>
            <a:r>
              <a:rPr lang="en-US" altLang="zh-TW" sz="8000" dirty="0">
                <a:solidFill>
                  <a:schemeClr val="tx1"/>
                </a:solidFill>
                <a:latin typeface="Microsoft YaHei" panose="020B0503020204020204" pitchFamily="34" charset="-122"/>
                <a:ea typeface="Microsoft YaHei" panose="020B0503020204020204" pitchFamily="34" charset="-122"/>
              </a:rPr>
              <a:t>    </a:t>
            </a:r>
            <a:r>
              <a:rPr lang="zh-TW" altLang="en-US" sz="8000" dirty="0">
                <a:solidFill>
                  <a:schemeClr val="tx1"/>
                </a:solidFill>
                <a:latin typeface="Microsoft YaHei" panose="020B0503020204020204" pitchFamily="34" charset="-122"/>
                <a:ea typeface="Microsoft YaHei" panose="020B0503020204020204" pitchFamily="34" charset="-122"/>
              </a:rPr>
              <a:t>他們的舌頭是快刀。</a:t>
            </a:r>
          </a:p>
          <a:p>
            <a:pPr marL="0" indent="0">
              <a:lnSpc>
                <a:spcPct val="120000"/>
              </a:lnSpc>
              <a:buNone/>
            </a:pPr>
            <a:r>
              <a:rPr lang="en-US" altLang="zh-TW" sz="8000" dirty="0">
                <a:solidFill>
                  <a:schemeClr val="tx1"/>
                </a:solidFill>
                <a:latin typeface="Microsoft YaHei" panose="020B0503020204020204" pitchFamily="34" charset="-122"/>
                <a:ea typeface="Microsoft YaHei" panose="020B0503020204020204" pitchFamily="34" charset="-122"/>
              </a:rPr>
              <a:t>5. </a:t>
            </a:r>
            <a:r>
              <a:rPr lang="zh-TW" altLang="en-US" sz="8000" dirty="0">
                <a:solidFill>
                  <a:schemeClr val="tx1"/>
                </a:solidFill>
                <a:latin typeface="Microsoft YaHei" panose="020B0503020204020204" pitchFamily="34" charset="-122"/>
                <a:ea typeface="Microsoft YaHei" panose="020B0503020204020204" pitchFamily="34" charset="-122"/>
              </a:rPr>
              <a:t>神啊，願你崇高過於諸天！願你的榮耀高過全地！</a:t>
            </a:r>
          </a:p>
          <a:p>
            <a:pPr marL="0" indent="0">
              <a:lnSpc>
                <a:spcPct val="120000"/>
              </a:lnSpc>
              <a:buNone/>
            </a:pPr>
            <a:r>
              <a:rPr lang="en-US" altLang="zh-TW" sz="8000" dirty="0">
                <a:solidFill>
                  <a:schemeClr val="tx1"/>
                </a:solidFill>
                <a:latin typeface="Microsoft YaHei" panose="020B0503020204020204" pitchFamily="34" charset="-122"/>
                <a:ea typeface="Microsoft YaHei" panose="020B0503020204020204" pitchFamily="34" charset="-122"/>
              </a:rPr>
              <a:t>6. </a:t>
            </a:r>
            <a:r>
              <a:rPr lang="zh-TW" altLang="en-US" sz="8000" dirty="0">
                <a:solidFill>
                  <a:schemeClr val="tx1"/>
                </a:solidFill>
                <a:latin typeface="Microsoft YaHei" panose="020B0503020204020204" pitchFamily="34" charset="-122"/>
                <a:ea typeface="Microsoft YaHei" panose="020B0503020204020204" pitchFamily="34" charset="-122"/>
              </a:rPr>
              <a:t>他們為我的腳設下網羅，壓制我的心；他們在我面前挖了坑，自己反掉在其中。（細拉）</a:t>
            </a:r>
          </a:p>
          <a:p>
            <a:pPr marL="0" indent="0">
              <a:lnSpc>
                <a:spcPct val="120000"/>
              </a:lnSpc>
              <a:buNone/>
            </a:pPr>
            <a:r>
              <a:rPr lang="en-US" altLang="zh-TW" sz="8000" dirty="0">
                <a:solidFill>
                  <a:schemeClr val="tx1"/>
                </a:solidFill>
                <a:latin typeface="Microsoft YaHei" panose="020B0503020204020204" pitchFamily="34" charset="-122"/>
                <a:ea typeface="Microsoft YaHei" panose="020B0503020204020204" pitchFamily="34" charset="-122"/>
              </a:rPr>
              <a:t>7. </a:t>
            </a:r>
            <a:r>
              <a:rPr lang="zh-TW" altLang="en-US" sz="8000" dirty="0">
                <a:solidFill>
                  <a:schemeClr val="tx1"/>
                </a:solidFill>
                <a:latin typeface="Microsoft YaHei" panose="020B0503020204020204" pitchFamily="34" charset="-122"/>
                <a:ea typeface="Microsoft YaHei" panose="020B0503020204020204" pitchFamily="34" charset="-122"/>
              </a:rPr>
              <a:t>神啊，我心堅定，我心堅定；我要唱詩，我要歌頌！</a:t>
            </a:r>
          </a:p>
          <a:p>
            <a:pPr marL="0" indent="0">
              <a:lnSpc>
                <a:spcPct val="120000"/>
              </a:lnSpc>
              <a:buNone/>
            </a:pPr>
            <a:r>
              <a:rPr lang="en-US" altLang="zh-TW" sz="8000" dirty="0">
                <a:solidFill>
                  <a:schemeClr val="tx1"/>
                </a:solidFill>
                <a:latin typeface="Microsoft YaHei" panose="020B0503020204020204" pitchFamily="34" charset="-122"/>
                <a:ea typeface="Microsoft YaHei" panose="020B0503020204020204" pitchFamily="34" charset="-122"/>
              </a:rPr>
              <a:t>8. </a:t>
            </a:r>
            <a:r>
              <a:rPr lang="zh-TW" altLang="en-US" sz="8000" dirty="0">
                <a:solidFill>
                  <a:schemeClr val="tx1"/>
                </a:solidFill>
                <a:latin typeface="Microsoft YaHei" panose="020B0503020204020204" pitchFamily="34" charset="-122"/>
                <a:ea typeface="Microsoft YaHei" panose="020B0503020204020204" pitchFamily="34" charset="-122"/>
              </a:rPr>
              <a:t>我的靈（原文是榮耀）啊，你當醒起！琴瑟啊，你們當醒起！我自己要極早醒起！</a:t>
            </a:r>
          </a:p>
          <a:p>
            <a:pPr marL="0" indent="0">
              <a:lnSpc>
                <a:spcPct val="120000"/>
              </a:lnSpc>
              <a:buNone/>
            </a:pPr>
            <a:r>
              <a:rPr lang="en-US" altLang="zh-TW" sz="8000" dirty="0">
                <a:solidFill>
                  <a:schemeClr val="tx1"/>
                </a:solidFill>
                <a:latin typeface="Microsoft YaHei" panose="020B0503020204020204" pitchFamily="34" charset="-122"/>
                <a:ea typeface="Microsoft YaHei" panose="020B0503020204020204" pitchFamily="34" charset="-122"/>
              </a:rPr>
              <a:t>9. </a:t>
            </a:r>
            <a:r>
              <a:rPr lang="zh-TW" altLang="en-US" sz="8000" dirty="0">
                <a:solidFill>
                  <a:schemeClr val="tx1"/>
                </a:solidFill>
                <a:latin typeface="Microsoft YaHei" panose="020B0503020204020204" pitchFamily="34" charset="-122"/>
                <a:ea typeface="Microsoft YaHei" panose="020B0503020204020204" pitchFamily="34" charset="-122"/>
              </a:rPr>
              <a:t>主啊，我要在萬民中稱謝你，在列邦中歌頌你！</a:t>
            </a:r>
            <a:endParaRPr lang="en-US" altLang="zh-TW" sz="8000" dirty="0">
              <a:solidFill>
                <a:schemeClr val="tx1"/>
              </a:solidFill>
              <a:latin typeface="Microsoft YaHei" panose="020B0503020204020204" pitchFamily="34" charset="-122"/>
              <a:ea typeface="Microsoft YaHei" panose="020B0503020204020204" pitchFamily="34" charset="-122"/>
            </a:endParaRPr>
          </a:p>
          <a:p>
            <a:pPr marL="0" indent="0">
              <a:lnSpc>
                <a:spcPct val="120000"/>
              </a:lnSpc>
              <a:buNone/>
            </a:pPr>
            <a:r>
              <a:rPr lang="en-US" altLang="zh-TW" sz="8000" dirty="0">
                <a:solidFill>
                  <a:schemeClr val="tx1"/>
                </a:solidFill>
                <a:latin typeface="Microsoft YaHei" panose="020B0503020204020204" pitchFamily="34" charset="-122"/>
                <a:ea typeface="Microsoft YaHei" panose="020B0503020204020204" pitchFamily="34" charset="-122"/>
              </a:rPr>
              <a:t>10. </a:t>
            </a:r>
            <a:r>
              <a:rPr lang="zh-TW" altLang="en-US" sz="8000" dirty="0">
                <a:solidFill>
                  <a:schemeClr val="tx1"/>
                </a:solidFill>
                <a:latin typeface="Microsoft YaHei" panose="020B0503020204020204" pitchFamily="34" charset="-122"/>
                <a:ea typeface="Microsoft YaHei" panose="020B0503020204020204" pitchFamily="34" charset="-122"/>
              </a:rPr>
              <a:t>因為，你的慈愛高及諸天；你的誠實達到穹蒼。</a:t>
            </a:r>
          </a:p>
          <a:p>
            <a:pPr marL="0" indent="0">
              <a:lnSpc>
                <a:spcPct val="120000"/>
              </a:lnSpc>
              <a:buNone/>
            </a:pPr>
            <a:r>
              <a:rPr lang="en-US" altLang="zh-TW" sz="8000" dirty="0">
                <a:solidFill>
                  <a:schemeClr val="tx1"/>
                </a:solidFill>
                <a:latin typeface="Microsoft YaHei" panose="020B0503020204020204" pitchFamily="34" charset="-122"/>
                <a:ea typeface="Microsoft YaHei" panose="020B0503020204020204" pitchFamily="34" charset="-122"/>
              </a:rPr>
              <a:t>11. </a:t>
            </a:r>
            <a:r>
              <a:rPr lang="zh-TW" altLang="en-US" sz="8000" dirty="0">
                <a:solidFill>
                  <a:schemeClr val="tx1"/>
                </a:solidFill>
                <a:latin typeface="Microsoft YaHei" panose="020B0503020204020204" pitchFamily="34" charset="-122"/>
                <a:ea typeface="Microsoft YaHei" panose="020B0503020204020204" pitchFamily="34" charset="-122"/>
              </a:rPr>
              <a:t>神啊，願你崇高過於諸天！願你的榮耀高過全地！</a:t>
            </a:r>
          </a:p>
          <a:p>
            <a:endParaRPr lang="zh-TW" altLang="en-US" dirty="0"/>
          </a:p>
        </p:txBody>
      </p:sp>
    </p:spTree>
    <p:extLst>
      <p:ext uri="{BB962C8B-B14F-4D97-AF65-F5344CB8AC3E}">
        <p14:creationId xmlns:p14="http://schemas.microsoft.com/office/powerpoint/2010/main" val="10688653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717D3AEE-398A-B6D9-16EF-32E31E05A323}"/>
              </a:ext>
            </a:extLst>
          </p:cNvPr>
          <p:cNvSpPr>
            <a:spLocks noGrp="1"/>
          </p:cNvSpPr>
          <p:nvPr>
            <p:ph type="title"/>
          </p:nvPr>
        </p:nvSpPr>
        <p:spPr>
          <a:xfrm>
            <a:off x="1031838" y="605618"/>
            <a:ext cx="3195918" cy="908522"/>
          </a:xfrm>
        </p:spPr>
        <p:txBody>
          <a:bodyPr>
            <a:normAutofit/>
          </a:bodyPr>
          <a:lstStyle/>
          <a:p>
            <a:r>
              <a:rPr lang="zh-TW" altLang="en-US" sz="5000" b="1" dirty="0">
                <a:latin typeface="Microsoft YaHei" panose="020B0503020204020204" pitchFamily="34" charset="-122"/>
                <a:ea typeface="Microsoft YaHei" panose="020B0503020204020204" pitchFamily="34" charset="-122"/>
              </a:rPr>
              <a:t>詩 篇 </a:t>
            </a:r>
            <a:r>
              <a:rPr lang="en-US" altLang="zh-TW" sz="5000" b="1" dirty="0">
                <a:latin typeface="Microsoft YaHei" panose="020B0503020204020204" pitchFamily="34" charset="-122"/>
                <a:ea typeface="Microsoft YaHei" panose="020B0503020204020204" pitchFamily="34" charset="-122"/>
              </a:rPr>
              <a:t>57</a:t>
            </a:r>
            <a:endParaRPr lang="zh-TW" altLang="en-US" sz="5000" b="1" dirty="0">
              <a:latin typeface="Microsoft YaHei" panose="020B0503020204020204" pitchFamily="34" charset="-122"/>
              <a:ea typeface="Microsoft YaHei" panose="020B0503020204020204" pitchFamily="34" charset="-122"/>
            </a:endParaRPr>
          </a:p>
        </p:txBody>
      </p:sp>
      <p:sp>
        <p:nvSpPr>
          <p:cNvPr id="3" name="內容版面配置區 2">
            <a:extLst>
              <a:ext uri="{FF2B5EF4-FFF2-40B4-BE49-F238E27FC236}">
                <a16:creationId xmlns:a16="http://schemas.microsoft.com/office/drawing/2014/main" id="{40B384A5-05C1-B6C7-2306-79758105931B}"/>
              </a:ext>
            </a:extLst>
          </p:cNvPr>
          <p:cNvSpPr>
            <a:spLocks noGrp="1"/>
          </p:cNvSpPr>
          <p:nvPr>
            <p:ph idx="1"/>
          </p:nvPr>
        </p:nvSpPr>
        <p:spPr>
          <a:xfrm>
            <a:off x="1031838" y="1901044"/>
            <a:ext cx="10693998" cy="4351338"/>
          </a:xfrm>
        </p:spPr>
        <p:txBody>
          <a:bodyPr vert="horz" lIns="91440" tIns="45720" rIns="91440" bIns="45720" rtlCol="0">
            <a:normAutofit fontScale="92500"/>
          </a:bodyPr>
          <a:lstStyle/>
          <a:p>
            <a:pPr marL="0" indent="0">
              <a:lnSpc>
                <a:spcPts val="4000"/>
              </a:lnSpc>
              <a:buNone/>
            </a:pPr>
            <a:r>
              <a:rPr lang="zh-TW" altLang="en-US" sz="2600" b="1" dirty="0">
                <a:solidFill>
                  <a:schemeClr val="accent1">
                    <a:lumMod val="50000"/>
                  </a:schemeClr>
                </a:solidFill>
                <a:latin typeface="Microsoft YaHei" panose="020B0503020204020204" pitchFamily="34" charset="-122"/>
                <a:ea typeface="Microsoft YaHei" panose="020B0503020204020204" pitchFamily="34" charset="-122"/>
              </a:rPr>
              <a:t>作者</a:t>
            </a:r>
            <a:r>
              <a:rPr lang="en-US" altLang="zh-TW" sz="2600" b="1" dirty="0">
                <a:solidFill>
                  <a:schemeClr val="accent1">
                    <a:lumMod val="50000"/>
                  </a:schemeClr>
                </a:solidFill>
                <a:latin typeface="Microsoft YaHei" panose="020B0503020204020204" pitchFamily="34" charset="-122"/>
                <a:ea typeface="Microsoft YaHei" panose="020B0503020204020204" pitchFamily="34" charset="-122"/>
              </a:rPr>
              <a:t>:</a:t>
            </a:r>
            <a:r>
              <a:rPr lang="en-US" altLang="zh-TW" sz="2200" dirty="0">
                <a:solidFill>
                  <a:schemeClr val="tx1"/>
                </a:solidFill>
                <a:latin typeface="Microsoft YaHei" panose="020B0503020204020204" pitchFamily="34" charset="-122"/>
                <a:ea typeface="Microsoft YaHei" panose="020B0503020204020204" pitchFamily="34" charset="-122"/>
              </a:rPr>
              <a:t> </a:t>
            </a:r>
            <a:r>
              <a:rPr lang="zh-TW" altLang="en-US" sz="2200" dirty="0">
                <a:solidFill>
                  <a:schemeClr val="tx1"/>
                </a:solidFill>
                <a:latin typeface="Microsoft YaHei" panose="020B0503020204020204" pitchFamily="34" charset="-122"/>
                <a:ea typeface="Microsoft YaHei" panose="020B0503020204020204" pitchFamily="34" charset="-122"/>
              </a:rPr>
              <a:t>大衛</a:t>
            </a:r>
            <a:endParaRPr lang="en-US" altLang="zh-TW" sz="2200" dirty="0">
              <a:solidFill>
                <a:schemeClr val="tx1"/>
              </a:solidFill>
              <a:latin typeface="Microsoft YaHei" panose="020B0503020204020204" pitchFamily="34" charset="-122"/>
              <a:ea typeface="Microsoft YaHei" panose="020B0503020204020204" pitchFamily="34" charset="-122"/>
            </a:endParaRPr>
          </a:p>
          <a:p>
            <a:pPr marL="0" indent="0">
              <a:lnSpc>
                <a:spcPts val="4000"/>
              </a:lnSpc>
              <a:buNone/>
            </a:pPr>
            <a:r>
              <a:rPr lang="zh-TW" altLang="en-US" sz="2600" b="1" dirty="0">
                <a:solidFill>
                  <a:schemeClr val="accent1">
                    <a:lumMod val="50000"/>
                  </a:schemeClr>
                </a:solidFill>
                <a:latin typeface="Microsoft YaHei" panose="020B0503020204020204" pitchFamily="34" charset="-122"/>
                <a:ea typeface="Microsoft YaHei" panose="020B0503020204020204" pitchFamily="34" charset="-122"/>
              </a:rPr>
              <a:t>分類</a:t>
            </a:r>
            <a:r>
              <a:rPr lang="en-US" altLang="zh-TW" sz="2600" b="1" dirty="0">
                <a:solidFill>
                  <a:schemeClr val="accent1">
                    <a:lumMod val="50000"/>
                  </a:schemeClr>
                </a:solidFill>
                <a:latin typeface="Microsoft YaHei" panose="020B0503020204020204" pitchFamily="34" charset="-122"/>
                <a:ea typeface="Microsoft YaHei" panose="020B0503020204020204" pitchFamily="34" charset="-122"/>
              </a:rPr>
              <a:t>: </a:t>
            </a:r>
            <a:r>
              <a:rPr lang="zh-TW" altLang="en-US" sz="2200" dirty="0">
                <a:solidFill>
                  <a:schemeClr val="tx1"/>
                </a:solidFill>
                <a:latin typeface="Microsoft YaHei" panose="020B0503020204020204" pitchFamily="34" charset="-122"/>
                <a:ea typeface="Microsoft YaHei" panose="020B0503020204020204" pitchFamily="34" charset="-122"/>
              </a:rPr>
              <a:t>金詩與求告詩 </a:t>
            </a:r>
            <a:endParaRPr lang="en-US" altLang="zh-TW" sz="2200" dirty="0">
              <a:solidFill>
                <a:schemeClr val="tx1"/>
              </a:solidFill>
              <a:latin typeface="Microsoft YaHei" panose="020B0503020204020204" pitchFamily="34" charset="-122"/>
              <a:ea typeface="Microsoft YaHei" panose="020B0503020204020204" pitchFamily="34" charset="-122"/>
            </a:endParaRPr>
          </a:p>
          <a:p>
            <a:pPr marL="0" indent="0">
              <a:lnSpc>
                <a:spcPts val="4000"/>
              </a:lnSpc>
              <a:buNone/>
            </a:pPr>
            <a:r>
              <a:rPr lang="zh-TW" altLang="en-US" sz="2600" b="1" dirty="0">
                <a:solidFill>
                  <a:schemeClr val="accent1">
                    <a:lumMod val="50000"/>
                  </a:schemeClr>
                </a:solidFill>
                <a:latin typeface="Microsoft YaHei" panose="020B0503020204020204" pitchFamily="34" charset="-122"/>
                <a:ea typeface="Microsoft YaHei" panose="020B0503020204020204" pitchFamily="34" charset="-122"/>
              </a:rPr>
              <a:t>背景和想法</a:t>
            </a:r>
            <a:r>
              <a:rPr lang="en-US" altLang="zh-TW" sz="2600" b="1" dirty="0">
                <a:solidFill>
                  <a:schemeClr val="accent1">
                    <a:lumMod val="50000"/>
                  </a:schemeClr>
                </a:solidFill>
                <a:latin typeface="Microsoft YaHei" panose="020B0503020204020204" pitchFamily="34" charset="-122"/>
                <a:ea typeface="Microsoft YaHei" panose="020B0503020204020204" pitchFamily="34" charset="-122"/>
              </a:rPr>
              <a:t>: </a:t>
            </a:r>
            <a:r>
              <a:rPr lang="zh-TW" altLang="en-US" sz="2200" dirty="0">
                <a:solidFill>
                  <a:schemeClr val="tx1"/>
                </a:solidFill>
                <a:latin typeface="Microsoft YaHei" panose="020B0503020204020204" pitchFamily="34" charset="-122"/>
                <a:ea typeface="Microsoft YaHei" panose="020B0503020204020204" pitchFamily="34" charset="-122"/>
              </a:rPr>
              <a:t>大衛因躲避掃羅追殺而藏身洞裡</a:t>
            </a:r>
            <a:r>
              <a:rPr lang="en-US" altLang="zh-TW" sz="2200" dirty="0">
                <a:solidFill>
                  <a:schemeClr val="tx1"/>
                </a:solidFill>
                <a:latin typeface="Microsoft YaHei" panose="020B0503020204020204" pitchFamily="34" charset="-122"/>
                <a:ea typeface="Microsoft YaHei" panose="020B0503020204020204" pitchFamily="34" charset="-122"/>
              </a:rPr>
              <a:t>(</a:t>
            </a:r>
            <a:r>
              <a:rPr lang="zh-TW" altLang="en-US" sz="2200" dirty="0">
                <a:solidFill>
                  <a:schemeClr val="tx1"/>
                </a:solidFill>
                <a:latin typeface="Microsoft YaHei" panose="020B0503020204020204" pitchFamily="34" charset="-122"/>
                <a:ea typeface="Microsoft YaHei" panose="020B0503020204020204" pitchFamily="34" charset="-122"/>
              </a:rPr>
              <a:t>雅杜蘭洞</a:t>
            </a:r>
            <a:r>
              <a:rPr lang="en-US" altLang="zh-TW" sz="2200" dirty="0">
                <a:solidFill>
                  <a:schemeClr val="tx1"/>
                </a:solidFill>
                <a:latin typeface="Microsoft YaHei" panose="020B0503020204020204" pitchFamily="34" charset="-122"/>
                <a:ea typeface="Microsoft YaHei" panose="020B0503020204020204" pitchFamily="34" charset="-122"/>
              </a:rPr>
              <a:t>),</a:t>
            </a:r>
            <a:r>
              <a:rPr lang="zh-TW" altLang="en-US" sz="2200" dirty="0">
                <a:solidFill>
                  <a:schemeClr val="tx1"/>
                </a:solidFill>
                <a:latin typeface="Microsoft YaHei" panose="020B0503020204020204" pitchFamily="34" charset="-122"/>
                <a:ea typeface="Microsoft YaHei" panose="020B0503020204020204" pitchFamily="34" charset="-122"/>
              </a:rPr>
              <a:t>當時他面對極大的危險困難的生命威脅</a:t>
            </a:r>
            <a:r>
              <a:rPr lang="en-US" altLang="zh-TW" sz="2200" dirty="0">
                <a:solidFill>
                  <a:schemeClr val="tx1"/>
                </a:solidFill>
                <a:latin typeface="Microsoft YaHei" panose="020B0503020204020204" pitchFamily="34" charset="-122"/>
                <a:ea typeface="Microsoft YaHei" panose="020B0503020204020204" pitchFamily="34" charset="-122"/>
              </a:rPr>
              <a:t>.</a:t>
            </a:r>
            <a:r>
              <a:rPr lang="zh-TW" altLang="en-US" sz="2200" dirty="0">
                <a:solidFill>
                  <a:schemeClr val="tx1"/>
                </a:solidFill>
                <a:latin typeface="Microsoft YaHei" panose="020B0503020204020204" pitchFamily="34" charset="-122"/>
                <a:ea typeface="Microsoft YaHei" panose="020B0503020204020204" pitchFamily="34" charset="-122"/>
              </a:rPr>
              <a:t>內心極其困苦</a:t>
            </a:r>
            <a:r>
              <a:rPr lang="en-US" altLang="zh-TW" sz="2200" dirty="0">
                <a:solidFill>
                  <a:schemeClr val="tx1"/>
                </a:solidFill>
                <a:latin typeface="Microsoft YaHei" panose="020B0503020204020204" pitchFamily="34" charset="-122"/>
                <a:ea typeface="Microsoft YaHei" panose="020B0503020204020204" pitchFamily="34" charset="-122"/>
              </a:rPr>
              <a:t>. </a:t>
            </a:r>
            <a:r>
              <a:rPr lang="zh-TW" altLang="en-US" sz="2200" dirty="0">
                <a:solidFill>
                  <a:schemeClr val="tx1"/>
                </a:solidFill>
                <a:latin typeface="Microsoft YaHei" panose="020B0503020204020204" pitchFamily="34" charset="-122"/>
                <a:ea typeface="Microsoft YaHei" panose="020B0503020204020204" pitchFamily="34" charset="-122"/>
              </a:rPr>
              <a:t>金詩</a:t>
            </a:r>
            <a:r>
              <a:rPr lang="en-US" altLang="zh-TW" sz="2200" dirty="0">
                <a:solidFill>
                  <a:schemeClr val="tx1"/>
                </a:solidFill>
                <a:latin typeface="Microsoft YaHei" panose="020B0503020204020204" pitchFamily="34" charset="-122"/>
                <a:ea typeface="Microsoft YaHei" panose="020B0503020204020204" pitchFamily="34" charset="-122"/>
              </a:rPr>
              <a:t>(Michtam)</a:t>
            </a:r>
            <a:r>
              <a:rPr lang="zh-TW" altLang="en-US" sz="2200" dirty="0">
                <a:solidFill>
                  <a:schemeClr val="tx1"/>
                </a:solidFill>
                <a:latin typeface="Microsoft YaHei" panose="020B0503020204020204" pitchFamily="34" charset="-122"/>
                <a:ea typeface="Microsoft YaHei" panose="020B0503020204020204" pitchFamily="34" charset="-122"/>
              </a:rPr>
              <a:t>是極其優美的詩句</a:t>
            </a:r>
            <a:r>
              <a:rPr lang="en-US" altLang="zh-TW" sz="2200" dirty="0">
                <a:solidFill>
                  <a:schemeClr val="tx1"/>
                </a:solidFill>
                <a:latin typeface="Microsoft YaHei" panose="020B0503020204020204" pitchFamily="34" charset="-122"/>
                <a:ea typeface="Microsoft YaHei" panose="020B0503020204020204" pitchFamily="34" charset="-122"/>
              </a:rPr>
              <a:t>.</a:t>
            </a:r>
          </a:p>
          <a:p>
            <a:pPr marL="0" indent="0">
              <a:lnSpc>
                <a:spcPts val="4000"/>
              </a:lnSpc>
              <a:buNone/>
            </a:pPr>
            <a:r>
              <a:rPr lang="zh-TW" altLang="en-US" sz="2600" b="1" dirty="0">
                <a:solidFill>
                  <a:schemeClr val="accent1">
                    <a:lumMod val="50000"/>
                  </a:schemeClr>
                </a:solidFill>
                <a:latin typeface="Microsoft YaHei" panose="020B0503020204020204" pitchFamily="34" charset="-122"/>
                <a:ea typeface="Microsoft YaHei" panose="020B0503020204020204" pitchFamily="34" charset="-122"/>
              </a:rPr>
              <a:t>主旨</a:t>
            </a:r>
            <a:r>
              <a:rPr lang="en-US" altLang="zh-TW" sz="2600" b="1" dirty="0">
                <a:solidFill>
                  <a:schemeClr val="accent1">
                    <a:lumMod val="50000"/>
                  </a:schemeClr>
                </a:solidFill>
                <a:latin typeface="Microsoft YaHei" panose="020B0503020204020204" pitchFamily="34" charset="-122"/>
                <a:ea typeface="Microsoft YaHei" panose="020B0503020204020204" pitchFamily="34" charset="-122"/>
              </a:rPr>
              <a:t>:</a:t>
            </a:r>
            <a:r>
              <a:rPr lang="en-US" altLang="zh-TW" sz="2800" b="1" dirty="0">
                <a:solidFill>
                  <a:schemeClr val="accent1">
                    <a:lumMod val="50000"/>
                  </a:schemeClr>
                </a:solidFill>
                <a:latin typeface="Microsoft YaHei" panose="020B0503020204020204" pitchFamily="34" charset="-122"/>
                <a:ea typeface="Microsoft YaHei" panose="020B0503020204020204" pitchFamily="34" charset="-122"/>
              </a:rPr>
              <a:t> </a:t>
            </a:r>
            <a:r>
              <a:rPr lang="zh-TW" altLang="en-US" sz="2200" dirty="0">
                <a:solidFill>
                  <a:schemeClr val="tx1"/>
                </a:solidFill>
                <a:latin typeface="Microsoft YaHei" panose="020B0503020204020204" pitchFamily="34" charset="-122"/>
                <a:ea typeface="Microsoft YaHei" panose="020B0503020204020204" pitchFamily="34" charset="-122"/>
              </a:rPr>
              <a:t>是一首教導人如何在壓力下將焦慮化為信心的詩</a:t>
            </a:r>
            <a:r>
              <a:rPr lang="en-US" altLang="zh-TW" sz="2200" dirty="0">
                <a:solidFill>
                  <a:schemeClr val="tx1"/>
                </a:solidFill>
                <a:latin typeface="Microsoft YaHei" panose="020B0503020204020204" pitchFamily="34" charset="-122"/>
                <a:ea typeface="Microsoft YaHei" panose="020B0503020204020204" pitchFamily="34" charset="-122"/>
              </a:rPr>
              <a:t>,</a:t>
            </a:r>
            <a:r>
              <a:rPr lang="zh-TW" altLang="en-US" sz="2200" dirty="0">
                <a:solidFill>
                  <a:schemeClr val="tx1"/>
                </a:solidFill>
                <a:latin typeface="Microsoft YaHei" panose="020B0503020204020204" pitchFamily="34" charset="-122"/>
                <a:ea typeface="Microsoft YaHei" panose="020B0503020204020204" pitchFamily="34" charset="-122"/>
              </a:rPr>
              <a:t>展現了求告神得到從神來的愛與信心的讚美的力量</a:t>
            </a:r>
            <a:r>
              <a:rPr lang="en-US" altLang="zh-TW" sz="2200" dirty="0">
                <a:solidFill>
                  <a:schemeClr val="tx1"/>
                </a:solidFill>
                <a:latin typeface="Microsoft YaHei" panose="020B0503020204020204" pitchFamily="34" charset="-122"/>
                <a:ea typeface="Microsoft YaHei" panose="020B0503020204020204" pitchFamily="34" charset="-122"/>
              </a:rPr>
              <a:t>.</a:t>
            </a:r>
          </a:p>
          <a:p>
            <a:pPr marL="0" indent="0">
              <a:lnSpc>
                <a:spcPts val="4000"/>
              </a:lnSpc>
              <a:buNone/>
            </a:pPr>
            <a:r>
              <a:rPr lang="zh-TW" altLang="en-US" sz="2600" b="1" dirty="0">
                <a:solidFill>
                  <a:schemeClr val="accent1">
                    <a:lumMod val="50000"/>
                  </a:schemeClr>
                </a:solidFill>
                <a:latin typeface="Microsoft YaHei" panose="020B0503020204020204" pitchFamily="34" charset="-122"/>
                <a:ea typeface="Microsoft YaHei" panose="020B0503020204020204" pitchFamily="34" charset="-122"/>
              </a:rPr>
              <a:t>經文說明</a:t>
            </a:r>
            <a:r>
              <a:rPr lang="en-US" altLang="zh-TW" sz="2600" b="1" dirty="0">
                <a:solidFill>
                  <a:schemeClr val="accent1">
                    <a:lumMod val="50000"/>
                  </a:schemeClr>
                </a:solidFill>
                <a:latin typeface="Microsoft YaHei" panose="020B0503020204020204" pitchFamily="34" charset="-122"/>
                <a:ea typeface="Microsoft YaHei" panose="020B0503020204020204" pitchFamily="34" charset="-122"/>
              </a:rPr>
              <a:t>: </a:t>
            </a:r>
            <a:r>
              <a:rPr lang="en-US" altLang="zh-TW" sz="2200" dirty="0">
                <a:solidFill>
                  <a:schemeClr val="tx1"/>
                </a:solidFill>
                <a:latin typeface="Microsoft YaHei" panose="020B0503020204020204" pitchFamily="34" charset="-122"/>
                <a:ea typeface="Microsoft YaHei" panose="020B0503020204020204" pitchFamily="34" charset="-122"/>
              </a:rPr>
              <a:t>1~4:</a:t>
            </a:r>
            <a:r>
              <a:rPr lang="zh-TW" altLang="en-US" sz="2200" dirty="0">
                <a:solidFill>
                  <a:schemeClr val="tx1"/>
                </a:solidFill>
                <a:latin typeface="Microsoft YaHei" panose="020B0503020204020204" pitchFamily="34" charset="-122"/>
                <a:ea typeface="Microsoft YaHei" panose="020B0503020204020204" pitchFamily="34" charset="-122"/>
              </a:rPr>
              <a:t>求告與投靠</a:t>
            </a:r>
            <a:r>
              <a:rPr lang="en-US" altLang="zh-TW" sz="2200" dirty="0">
                <a:solidFill>
                  <a:schemeClr val="tx1"/>
                </a:solidFill>
                <a:latin typeface="Microsoft YaHei" panose="020B0503020204020204" pitchFamily="34" charset="-122"/>
                <a:ea typeface="Microsoft YaHei" panose="020B0503020204020204" pitchFamily="34" charset="-122"/>
              </a:rPr>
              <a:t>:</a:t>
            </a:r>
            <a:r>
              <a:rPr lang="zh-TW" altLang="en-US" sz="2200" dirty="0">
                <a:solidFill>
                  <a:schemeClr val="tx1"/>
                </a:solidFill>
                <a:latin typeface="Microsoft YaHei" panose="020B0503020204020204" pitchFamily="34" charset="-122"/>
                <a:ea typeface="Microsoft YaHei" panose="020B0503020204020204" pitchFamily="34" charset="-122"/>
              </a:rPr>
              <a:t>大衛在危難中求神憐憫</a:t>
            </a:r>
            <a:r>
              <a:rPr lang="en-US" altLang="zh-TW" sz="2200" dirty="0">
                <a:solidFill>
                  <a:schemeClr val="tx1"/>
                </a:solidFill>
                <a:latin typeface="Microsoft YaHei" panose="020B0503020204020204" pitchFamily="34" charset="-122"/>
                <a:ea typeface="Microsoft YaHei" panose="020B0503020204020204" pitchFamily="34" charset="-122"/>
              </a:rPr>
              <a:t>,</a:t>
            </a:r>
            <a:r>
              <a:rPr lang="zh-TW" altLang="en-US" sz="2200" dirty="0">
                <a:solidFill>
                  <a:schemeClr val="tx1"/>
                </a:solidFill>
                <a:latin typeface="Microsoft YaHei" panose="020B0503020204020204" pitchFamily="34" charset="-122"/>
                <a:ea typeface="Microsoft YaHei" panose="020B0503020204020204" pitchFamily="34" charset="-122"/>
              </a:rPr>
              <a:t>形容自己如在獅子中間</a:t>
            </a:r>
            <a:r>
              <a:rPr lang="en-US" altLang="zh-TW" sz="2200" dirty="0">
                <a:solidFill>
                  <a:schemeClr val="tx1"/>
                </a:solidFill>
                <a:latin typeface="Microsoft YaHei" panose="020B0503020204020204" pitchFamily="34" charset="-122"/>
                <a:ea typeface="Microsoft YaHei" panose="020B0503020204020204" pitchFamily="34" charset="-122"/>
              </a:rPr>
              <a:t>,</a:t>
            </a:r>
            <a:r>
              <a:rPr lang="zh-TW" altLang="en-US" sz="2200" dirty="0">
                <a:solidFill>
                  <a:schemeClr val="tx1"/>
                </a:solidFill>
                <a:latin typeface="Microsoft YaHei" panose="020B0503020204020204" pitchFamily="34" charset="-122"/>
                <a:ea typeface="Microsoft YaHei" panose="020B0503020204020204" pitchFamily="34" charset="-122"/>
              </a:rPr>
              <a:t>被仇敵威脅</a:t>
            </a:r>
            <a:endParaRPr lang="en-US" altLang="zh-TW" sz="2200" dirty="0">
              <a:solidFill>
                <a:schemeClr val="tx1"/>
              </a:solidFill>
              <a:latin typeface="Microsoft YaHei" panose="020B0503020204020204" pitchFamily="34" charset="-122"/>
              <a:ea typeface="Microsoft YaHei" panose="020B0503020204020204" pitchFamily="34" charset="-122"/>
            </a:endParaRPr>
          </a:p>
          <a:p>
            <a:pPr marL="0" indent="0">
              <a:lnSpc>
                <a:spcPts val="4000"/>
              </a:lnSpc>
              <a:buNone/>
            </a:pPr>
            <a:endParaRPr lang="zh-TW" altLang="en-US" sz="2200" dirty="0">
              <a:solidFill>
                <a:schemeClr val="tx1"/>
              </a:solidFill>
              <a:latin typeface="Microsoft YaHei" panose="020B0503020204020204" pitchFamily="34" charset="-122"/>
              <a:ea typeface="Microsoft YaHei" panose="020B0503020204020204" pitchFamily="34" charset="-122"/>
            </a:endParaRPr>
          </a:p>
        </p:txBody>
      </p:sp>
    </p:spTree>
    <p:extLst>
      <p:ext uri="{BB962C8B-B14F-4D97-AF65-F5344CB8AC3E}">
        <p14:creationId xmlns:p14="http://schemas.microsoft.com/office/powerpoint/2010/main" val="9899684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8E4B81E0-414F-742E-BAF6-2F7440DF822F}"/>
              </a:ext>
            </a:extLst>
          </p:cNvPr>
          <p:cNvSpPr>
            <a:spLocks noGrp="1"/>
          </p:cNvSpPr>
          <p:nvPr>
            <p:ph type="title"/>
          </p:nvPr>
        </p:nvSpPr>
        <p:spPr>
          <a:xfrm>
            <a:off x="1183585" y="172122"/>
            <a:ext cx="3481876" cy="1473797"/>
          </a:xfrm>
        </p:spPr>
        <p:txBody>
          <a:bodyPr>
            <a:normAutofit/>
          </a:bodyPr>
          <a:lstStyle/>
          <a:p>
            <a:br>
              <a:rPr lang="en-US" altLang="zh-TW" sz="5000" dirty="0">
                <a:latin typeface="Microsoft YaHei" panose="020B0503020204020204" pitchFamily="34" charset="-122"/>
                <a:ea typeface="Microsoft YaHei" panose="020B0503020204020204" pitchFamily="34" charset="-122"/>
              </a:rPr>
            </a:br>
            <a:r>
              <a:rPr lang="zh-TW" altLang="en-US" sz="5000" b="1" dirty="0">
                <a:latin typeface="Microsoft YaHei" panose="020B0503020204020204" pitchFamily="34" charset="-122"/>
                <a:ea typeface="Microsoft YaHei" panose="020B0503020204020204" pitchFamily="34" charset="-122"/>
              </a:rPr>
              <a:t>詩 篇 </a:t>
            </a:r>
            <a:r>
              <a:rPr lang="en-US" altLang="zh-TW" sz="5000" b="1" dirty="0">
                <a:latin typeface="Microsoft YaHei" panose="020B0503020204020204" pitchFamily="34" charset="-122"/>
                <a:ea typeface="Microsoft YaHei" panose="020B0503020204020204" pitchFamily="34" charset="-122"/>
              </a:rPr>
              <a:t>57</a:t>
            </a:r>
            <a:endParaRPr lang="zh-TW" altLang="en-US" sz="5000" b="1" dirty="0">
              <a:latin typeface="Microsoft YaHei" panose="020B0503020204020204" pitchFamily="34" charset="-122"/>
              <a:ea typeface="Microsoft YaHei" panose="020B0503020204020204" pitchFamily="34" charset="-122"/>
            </a:endParaRPr>
          </a:p>
        </p:txBody>
      </p:sp>
      <p:sp>
        <p:nvSpPr>
          <p:cNvPr id="3" name="內容版面配置區 2">
            <a:extLst>
              <a:ext uri="{FF2B5EF4-FFF2-40B4-BE49-F238E27FC236}">
                <a16:creationId xmlns:a16="http://schemas.microsoft.com/office/drawing/2014/main" id="{EEA37949-3216-6D55-E6D8-C3EFF09C7034}"/>
              </a:ext>
            </a:extLst>
          </p:cNvPr>
          <p:cNvSpPr>
            <a:spLocks noGrp="1"/>
          </p:cNvSpPr>
          <p:nvPr>
            <p:ph idx="1"/>
          </p:nvPr>
        </p:nvSpPr>
        <p:spPr>
          <a:xfrm>
            <a:off x="1183585" y="1874401"/>
            <a:ext cx="10618764" cy="4203669"/>
          </a:xfrm>
        </p:spPr>
        <p:txBody>
          <a:bodyPr>
            <a:normAutofit/>
          </a:bodyPr>
          <a:lstStyle/>
          <a:p>
            <a:pPr>
              <a:lnSpc>
                <a:spcPct val="150000"/>
              </a:lnSpc>
            </a:pPr>
            <a:r>
              <a:rPr lang="en-US" altLang="zh-TW" sz="2200" dirty="0">
                <a:solidFill>
                  <a:schemeClr val="tx1"/>
                </a:solidFill>
                <a:latin typeface="Microsoft YaHei" panose="020B0503020204020204" pitchFamily="34" charset="-122"/>
                <a:ea typeface="Microsoft YaHei" panose="020B0503020204020204" pitchFamily="34" charset="-122"/>
              </a:rPr>
              <a:t>5,11:</a:t>
            </a:r>
            <a:r>
              <a:rPr lang="zh-TW" altLang="en-US" sz="2200" dirty="0">
                <a:solidFill>
                  <a:schemeClr val="tx1"/>
                </a:solidFill>
                <a:latin typeface="Microsoft YaHei" panose="020B0503020204020204" pitchFamily="34" charset="-122"/>
                <a:ea typeface="Microsoft YaHei" panose="020B0503020204020204" pitchFamily="34" charset="-122"/>
              </a:rPr>
              <a:t>副歌</a:t>
            </a:r>
            <a:r>
              <a:rPr lang="en-US" altLang="zh-TW" sz="2200" dirty="0">
                <a:solidFill>
                  <a:schemeClr val="tx1"/>
                </a:solidFill>
                <a:latin typeface="Microsoft YaHei" panose="020B0503020204020204" pitchFamily="34" charset="-122"/>
                <a:ea typeface="Microsoft YaHei" panose="020B0503020204020204" pitchFamily="34" charset="-122"/>
              </a:rPr>
              <a:t>:</a:t>
            </a:r>
            <a:r>
              <a:rPr lang="zh-TW" altLang="en-US" sz="2200" dirty="0">
                <a:solidFill>
                  <a:schemeClr val="tx1"/>
                </a:solidFill>
                <a:latin typeface="Microsoft YaHei" panose="020B0503020204020204" pitchFamily="34" charset="-122"/>
                <a:ea typeface="Microsoft YaHei" panose="020B0503020204020204" pitchFamily="34" charset="-122"/>
              </a:rPr>
              <a:t>兩次提到</a:t>
            </a:r>
            <a:r>
              <a:rPr lang="en-US" altLang="zh-TW" sz="2200" dirty="0">
                <a:solidFill>
                  <a:schemeClr val="tx1"/>
                </a:solidFill>
                <a:latin typeface="Microsoft YaHei" panose="020B0503020204020204" pitchFamily="34" charset="-122"/>
                <a:ea typeface="Microsoft YaHei" panose="020B0503020204020204" pitchFamily="34" charset="-122"/>
              </a:rPr>
              <a:t>[</a:t>
            </a:r>
            <a:r>
              <a:rPr lang="zh-TW" altLang="en-US" sz="2200" dirty="0">
                <a:solidFill>
                  <a:schemeClr val="tx1"/>
                </a:solidFill>
                <a:latin typeface="Microsoft YaHei" panose="020B0503020204020204" pitchFamily="34" charset="-122"/>
                <a:ea typeface="Microsoft YaHei" panose="020B0503020204020204" pitchFamily="34" charset="-122"/>
              </a:rPr>
              <a:t>神啊</a:t>
            </a:r>
            <a:r>
              <a:rPr lang="en-US" altLang="zh-TW" sz="2200" dirty="0">
                <a:solidFill>
                  <a:schemeClr val="tx1"/>
                </a:solidFill>
                <a:latin typeface="Microsoft YaHei" panose="020B0503020204020204" pitchFamily="34" charset="-122"/>
                <a:ea typeface="Microsoft YaHei" panose="020B0503020204020204" pitchFamily="34" charset="-122"/>
              </a:rPr>
              <a:t>!</a:t>
            </a:r>
            <a:r>
              <a:rPr lang="zh-TW" altLang="en-US" sz="2200" dirty="0">
                <a:solidFill>
                  <a:schemeClr val="tx1"/>
                </a:solidFill>
                <a:latin typeface="Microsoft YaHei" panose="020B0503020204020204" pitchFamily="34" charset="-122"/>
                <a:ea typeface="Microsoft YaHei" panose="020B0503020204020204" pitchFamily="34" charset="-122"/>
              </a:rPr>
              <a:t>願你崇高過於諸天</a:t>
            </a:r>
            <a:r>
              <a:rPr lang="en-US" altLang="zh-TW" sz="2200" dirty="0">
                <a:solidFill>
                  <a:schemeClr val="tx1"/>
                </a:solidFill>
                <a:latin typeface="Microsoft YaHei" panose="020B0503020204020204" pitchFamily="34" charset="-122"/>
                <a:ea typeface="Microsoft YaHei" panose="020B0503020204020204" pitchFamily="34" charset="-122"/>
              </a:rPr>
              <a:t>!</a:t>
            </a:r>
            <a:r>
              <a:rPr lang="zh-TW" altLang="en-US" sz="2200" dirty="0">
                <a:solidFill>
                  <a:schemeClr val="tx1"/>
                </a:solidFill>
                <a:latin typeface="Microsoft YaHei" panose="020B0503020204020204" pitchFamily="34" charset="-122"/>
                <a:ea typeface="Microsoft YaHei" panose="020B0503020204020204" pitchFamily="34" charset="-122"/>
              </a:rPr>
              <a:t>願祢的榮耀高過全地</a:t>
            </a:r>
            <a:r>
              <a:rPr lang="en-US" altLang="zh-TW" sz="2200" dirty="0">
                <a:solidFill>
                  <a:schemeClr val="tx1"/>
                </a:solidFill>
                <a:latin typeface="Microsoft YaHei" panose="020B0503020204020204" pitchFamily="34" charset="-122"/>
                <a:ea typeface="Microsoft YaHei" panose="020B0503020204020204" pitchFamily="34" charset="-122"/>
              </a:rPr>
              <a:t>!]</a:t>
            </a:r>
          </a:p>
          <a:p>
            <a:pPr>
              <a:lnSpc>
                <a:spcPct val="150000"/>
              </a:lnSpc>
            </a:pPr>
            <a:r>
              <a:rPr lang="en-US" altLang="zh-TW" sz="2200" dirty="0">
                <a:solidFill>
                  <a:schemeClr val="tx1"/>
                </a:solidFill>
                <a:latin typeface="Microsoft YaHei" panose="020B0503020204020204" pitchFamily="34" charset="-122"/>
                <a:ea typeface="Microsoft YaHei" panose="020B0503020204020204" pitchFamily="34" charset="-122"/>
              </a:rPr>
              <a:t>7~10:</a:t>
            </a:r>
            <a:r>
              <a:rPr lang="zh-TW" altLang="en-US" sz="2200" dirty="0">
                <a:solidFill>
                  <a:schemeClr val="tx1"/>
                </a:solidFill>
                <a:latin typeface="Microsoft YaHei" panose="020B0503020204020204" pitchFamily="34" charset="-122"/>
                <a:ea typeface="Microsoft YaHei" panose="020B0503020204020204" pitchFamily="34" charset="-122"/>
              </a:rPr>
              <a:t>堅定的讚美</a:t>
            </a:r>
            <a:r>
              <a:rPr lang="en-US" altLang="zh-TW" sz="2200" dirty="0">
                <a:solidFill>
                  <a:schemeClr val="tx1"/>
                </a:solidFill>
                <a:latin typeface="Microsoft YaHei" panose="020B0503020204020204" pitchFamily="34" charset="-122"/>
                <a:ea typeface="Microsoft YaHei" panose="020B0503020204020204" pitchFamily="34" charset="-122"/>
              </a:rPr>
              <a:t>:</a:t>
            </a:r>
            <a:r>
              <a:rPr lang="zh-TW" altLang="en-US" sz="2200" dirty="0">
                <a:solidFill>
                  <a:schemeClr val="tx1"/>
                </a:solidFill>
                <a:latin typeface="Microsoft YaHei" panose="020B0503020204020204" pitchFamily="34" charset="-122"/>
                <a:ea typeface="Microsoft YaHei" panose="020B0503020204020204" pitchFamily="34" charset="-122"/>
              </a:rPr>
              <a:t>大衛的心情轉變</a:t>
            </a:r>
            <a:r>
              <a:rPr lang="en-US" altLang="zh-TW" sz="2200" dirty="0">
                <a:solidFill>
                  <a:schemeClr val="tx1"/>
                </a:solidFill>
                <a:latin typeface="Microsoft YaHei" panose="020B0503020204020204" pitchFamily="34" charset="-122"/>
                <a:ea typeface="Microsoft YaHei" panose="020B0503020204020204" pitchFamily="34" charset="-122"/>
              </a:rPr>
              <a:t>,</a:t>
            </a:r>
            <a:r>
              <a:rPr lang="zh-TW" altLang="en-US" sz="2200" dirty="0">
                <a:solidFill>
                  <a:schemeClr val="tx1"/>
                </a:solidFill>
                <a:latin typeface="Microsoft YaHei" panose="020B0503020204020204" pitchFamily="34" charset="-122"/>
                <a:ea typeface="Microsoft YaHei" panose="020B0503020204020204" pitchFamily="34" charset="-122"/>
              </a:rPr>
              <a:t>宣告心已堅定</a:t>
            </a:r>
            <a:r>
              <a:rPr lang="en-US" altLang="zh-TW" sz="2200" dirty="0">
                <a:solidFill>
                  <a:schemeClr val="tx1"/>
                </a:solidFill>
                <a:latin typeface="Microsoft YaHei" panose="020B0503020204020204" pitchFamily="34" charset="-122"/>
                <a:ea typeface="Microsoft YaHei" panose="020B0503020204020204" pitchFamily="34" charset="-122"/>
              </a:rPr>
              <a:t>,</a:t>
            </a:r>
            <a:r>
              <a:rPr lang="zh-TW" altLang="en-US" sz="2200" dirty="0">
                <a:solidFill>
                  <a:schemeClr val="tx1"/>
                </a:solidFill>
                <a:latin typeface="Microsoft YaHei" panose="020B0503020204020204" pitchFamily="34" charset="-122"/>
                <a:ea typeface="Microsoft YaHei" panose="020B0503020204020204" pitchFamily="34" charset="-122"/>
              </a:rPr>
              <a:t>即便在困境中仍選擇歡呼</a:t>
            </a:r>
            <a:r>
              <a:rPr lang="en-US" altLang="zh-TW" sz="2200" dirty="0">
                <a:solidFill>
                  <a:schemeClr val="tx1"/>
                </a:solidFill>
                <a:latin typeface="Microsoft YaHei" panose="020B0503020204020204" pitchFamily="34" charset="-122"/>
                <a:ea typeface="Microsoft YaHei" panose="020B0503020204020204" pitchFamily="34" charset="-122"/>
              </a:rPr>
              <a:t>,</a:t>
            </a:r>
            <a:r>
              <a:rPr lang="zh-TW" altLang="en-US" sz="2200" dirty="0">
                <a:solidFill>
                  <a:schemeClr val="tx1"/>
                </a:solidFill>
                <a:latin typeface="Microsoft YaHei" panose="020B0503020204020204" pitchFamily="34" charset="-122"/>
                <a:ea typeface="Microsoft YaHei" panose="020B0503020204020204" pitchFamily="34" charset="-122"/>
              </a:rPr>
              <a:t>歌頌神</a:t>
            </a:r>
            <a:r>
              <a:rPr lang="en-US" altLang="zh-TW" sz="2200" dirty="0">
                <a:solidFill>
                  <a:schemeClr val="tx1"/>
                </a:solidFill>
                <a:latin typeface="Microsoft YaHei" panose="020B0503020204020204" pitchFamily="34" charset="-122"/>
                <a:ea typeface="Microsoft YaHei" panose="020B0503020204020204" pitchFamily="34" charset="-122"/>
              </a:rPr>
              <a:t>,</a:t>
            </a:r>
            <a:r>
              <a:rPr lang="zh-TW" altLang="en-US" sz="2200" dirty="0">
                <a:solidFill>
                  <a:schemeClr val="tx1"/>
                </a:solidFill>
                <a:latin typeface="Microsoft YaHei" panose="020B0503020204020204" pitchFamily="34" charset="-122"/>
                <a:ea typeface="Microsoft YaHei" panose="020B0503020204020204" pitchFamily="34" charset="-122"/>
              </a:rPr>
              <a:t>準備清晨醒起讚美神</a:t>
            </a:r>
            <a:r>
              <a:rPr lang="en-US" altLang="zh-TW" sz="2200" dirty="0">
                <a:solidFill>
                  <a:schemeClr val="tx1"/>
                </a:solidFill>
                <a:latin typeface="Microsoft YaHei" panose="020B0503020204020204" pitchFamily="34" charset="-122"/>
                <a:ea typeface="Microsoft YaHei" panose="020B0503020204020204" pitchFamily="34" charset="-122"/>
              </a:rPr>
              <a:t>.</a:t>
            </a:r>
          </a:p>
          <a:p>
            <a:pPr>
              <a:lnSpc>
                <a:spcPct val="150000"/>
              </a:lnSpc>
            </a:pPr>
            <a:r>
              <a:rPr lang="zh-TW" altLang="en-US" sz="2200" dirty="0">
                <a:solidFill>
                  <a:schemeClr val="tx1"/>
                </a:solidFill>
                <a:latin typeface="Microsoft YaHei" panose="020B0503020204020204" pitchFamily="34" charset="-122"/>
                <a:ea typeface="Microsoft YaHei" panose="020B0503020204020204" pitchFamily="34" charset="-122"/>
              </a:rPr>
              <a:t>金句</a:t>
            </a:r>
            <a:r>
              <a:rPr lang="en-US" altLang="zh-TW" sz="2200" dirty="0">
                <a:solidFill>
                  <a:schemeClr val="tx1"/>
                </a:solidFill>
                <a:latin typeface="Microsoft YaHei" panose="020B0503020204020204" pitchFamily="34" charset="-122"/>
                <a:ea typeface="Microsoft YaHei" panose="020B0503020204020204" pitchFamily="34" charset="-122"/>
              </a:rPr>
              <a:t>:57:1</a:t>
            </a:r>
            <a:r>
              <a:rPr lang="zh-TW" altLang="en-US" sz="2200" dirty="0">
                <a:solidFill>
                  <a:schemeClr val="tx1"/>
                </a:solidFill>
                <a:latin typeface="Microsoft YaHei" panose="020B0503020204020204" pitchFamily="34" charset="-122"/>
                <a:ea typeface="Microsoft YaHei" panose="020B0503020204020204" pitchFamily="34" charset="-122"/>
              </a:rPr>
              <a:t>神啊</a:t>
            </a:r>
            <a:r>
              <a:rPr lang="en-US" altLang="zh-TW" sz="2200" dirty="0">
                <a:solidFill>
                  <a:schemeClr val="tx1"/>
                </a:solidFill>
                <a:latin typeface="Microsoft YaHei" panose="020B0503020204020204" pitchFamily="34" charset="-122"/>
                <a:ea typeface="Microsoft YaHei" panose="020B0503020204020204" pitchFamily="34" charset="-122"/>
              </a:rPr>
              <a:t>!</a:t>
            </a:r>
            <a:r>
              <a:rPr lang="zh-TW" altLang="en-US" sz="2200" dirty="0">
                <a:solidFill>
                  <a:schemeClr val="tx1"/>
                </a:solidFill>
                <a:latin typeface="Microsoft YaHei" panose="020B0503020204020204" pitchFamily="34" charset="-122"/>
                <a:ea typeface="Microsoft YaHei" panose="020B0503020204020204" pitchFamily="34" charset="-122"/>
              </a:rPr>
              <a:t>求你憐憫我</a:t>
            </a:r>
            <a:r>
              <a:rPr lang="en-US" altLang="zh-TW" sz="2200" dirty="0">
                <a:solidFill>
                  <a:schemeClr val="tx1"/>
                </a:solidFill>
                <a:latin typeface="Microsoft YaHei" panose="020B0503020204020204" pitchFamily="34" charset="-122"/>
                <a:ea typeface="Microsoft YaHei" panose="020B0503020204020204" pitchFamily="34" charset="-122"/>
              </a:rPr>
              <a:t>,</a:t>
            </a:r>
            <a:r>
              <a:rPr lang="zh-TW" altLang="en-US" sz="2200" dirty="0">
                <a:solidFill>
                  <a:schemeClr val="tx1"/>
                </a:solidFill>
                <a:latin typeface="Microsoft YaHei" panose="020B0503020204020204" pitchFamily="34" charset="-122"/>
                <a:ea typeface="Microsoft YaHei" panose="020B0503020204020204" pitchFamily="34" charset="-122"/>
              </a:rPr>
              <a:t>憐憫我</a:t>
            </a:r>
            <a:r>
              <a:rPr lang="en-US" altLang="zh-TW" sz="2200" dirty="0">
                <a:solidFill>
                  <a:schemeClr val="tx1"/>
                </a:solidFill>
                <a:latin typeface="Microsoft YaHei" panose="020B0503020204020204" pitchFamily="34" charset="-122"/>
                <a:ea typeface="Microsoft YaHei" panose="020B0503020204020204" pitchFamily="34" charset="-122"/>
              </a:rPr>
              <a:t>!</a:t>
            </a:r>
            <a:r>
              <a:rPr lang="zh-TW" altLang="en-US" sz="2200" dirty="0">
                <a:solidFill>
                  <a:schemeClr val="tx1"/>
                </a:solidFill>
                <a:latin typeface="Microsoft YaHei" panose="020B0503020204020204" pitchFamily="34" charset="-122"/>
                <a:ea typeface="Microsoft YaHei" panose="020B0503020204020204" pitchFamily="34" charset="-122"/>
              </a:rPr>
              <a:t>因為我的心投靠祢</a:t>
            </a:r>
            <a:r>
              <a:rPr lang="en-US" altLang="zh-TW" sz="2200" dirty="0">
                <a:solidFill>
                  <a:schemeClr val="tx1"/>
                </a:solidFill>
                <a:latin typeface="Microsoft YaHei" panose="020B0503020204020204" pitchFamily="34" charset="-122"/>
                <a:ea typeface="Microsoft YaHei" panose="020B0503020204020204" pitchFamily="34" charset="-122"/>
              </a:rPr>
              <a:t>,</a:t>
            </a:r>
            <a:r>
              <a:rPr lang="zh-TW" altLang="en-US" sz="2200" dirty="0">
                <a:solidFill>
                  <a:schemeClr val="tx1"/>
                </a:solidFill>
                <a:latin typeface="Microsoft YaHei" panose="020B0503020204020204" pitchFamily="34" charset="-122"/>
                <a:ea typeface="Microsoft YaHei" panose="020B0503020204020204" pitchFamily="34" charset="-122"/>
              </a:rPr>
              <a:t>我要投靠在祢翅膀蔭下</a:t>
            </a:r>
            <a:r>
              <a:rPr lang="en-US" altLang="zh-TW" sz="2200" dirty="0">
                <a:solidFill>
                  <a:schemeClr val="tx1"/>
                </a:solidFill>
                <a:latin typeface="Microsoft YaHei" panose="020B0503020204020204" pitchFamily="34" charset="-122"/>
                <a:ea typeface="Microsoft YaHei" panose="020B0503020204020204" pitchFamily="34" charset="-122"/>
              </a:rPr>
              <a:t>,</a:t>
            </a:r>
          </a:p>
          <a:p>
            <a:pPr marL="0" indent="0">
              <a:lnSpc>
                <a:spcPct val="150000"/>
              </a:lnSpc>
              <a:buNone/>
            </a:pPr>
            <a:r>
              <a:rPr lang="en-US" altLang="zh-TW" sz="2200" dirty="0">
                <a:solidFill>
                  <a:schemeClr val="tx1"/>
                </a:solidFill>
                <a:latin typeface="Microsoft YaHei" panose="020B0503020204020204" pitchFamily="34" charset="-122"/>
                <a:ea typeface="Microsoft YaHei" panose="020B0503020204020204" pitchFamily="34" charset="-122"/>
              </a:rPr>
              <a:t>   </a:t>
            </a:r>
            <a:r>
              <a:rPr lang="zh-TW" altLang="en-US" sz="2200" dirty="0">
                <a:solidFill>
                  <a:schemeClr val="tx1"/>
                </a:solidFill>
                <a:latin typeface="Microsoft YaHei" panose="020B0503020204020204" pitchFamily="34" charset="-122"/>
                <a:ea typeface="Microsoft YaHei" panose="020B0503020204020204" pitchFamily="34" charset="-122"/>
              </a:rPr>
              <a:t>等災害過去</a:t>
            </a:r>
            <a:r>
              <a:rPr lang="en-US" altLang="zh-TW" sz="2200" dirty="0">
                <a:solidFill>
                  <a:schemeClr val="tx1"/>
                </a:solidFill>
                <a:latin typeface="Microsoft YaHei" panose="020B0503020204020204" pitchFamily="34" charset="-122"/>
                <a:ea typeface="Microsoft YaHei" panose="020B0503020204020204" pitchFamily="34" charset="-122"/>
              </a:rPr>
              <a:t>.</a:t>
            </a:r>
            <a:r>
              <a:rPr lang="zh-TW" altLang="en-US" sz="2200" dirty="0">
                <a:solidFill>
                  <a:schemeClr val="tx1"/>
                </a:solidFill>
                <a:latin typeface="Microsoft YaHei" panose="020B0503020204020204" pitchFamily="34" charset="-122"/>
                <a:ea typeface="Microsoft YaHei" panose="020B0503020204020204" pitchFamily="34" charset="-122"/>
              </a:rPr>
              <a:t> 其他重點金句 </a:t>
            </a:r>
            <a:r>
              <a:rPr lang="en-US" altLang="zh-TW" sz="2200" dirty="0">
                <a:solidFill>
                  <a:schemeClr val="tx1"/>
                </a:solidFill>
                <a:latin typeface="Microsoft YaHei" panose="020B0503020204020204" pitchFamily="34" charset="-122"/>
                <a:ea typeface="Microsoft YaHei" panose="020B0503020204020204" pitchFamily="34" charset="-122"/>
              </a:rPr>
              <a:t>:7,5,11</a:t>
            </a:r>
          </a:p>
          <a:p>
            <a:r>
              <a:rPr lang="zh-TW" altLang="en-US" sz="2200" dirty="0">
                <a:solidFill>
                  <a:schemeClr val="tx1"/>
                </a:solidFill>
                <a:latin typeface="Microsoft YaHei" panose="020B0503020204020204" pitchFamily="34" charset="-122"/>
                <a:ea typeface="Microsoft YaHei" panose="020B0503020204020204" pitchFamily="34" charset="-122"/>
              </a:rPr>
              <a:t>我對神的認識</a:t>
            </a:r>
            <a:r>
              <a:rPr lang="en-US" altLang="zh-TW" sz="2200" dirty="0">
                <a:solidFill>
                  <a:schemeClr val="tx1"/>
                </a:solidFill>
                <a:latin typeface="Microsoft YaHei" panose="020B0503020204020204" pitchFamily="34" charset="-122"/>
                <a:ea typeface="Microsoft YaHei" panose="020B0503020204020204" pitchFamily="34" charset="-122"/>
              </a:rPr>
              <a:t>:</a:t>
            </a:r>
            <a:r>
              <a:rPr lang="zh-TW" altLang="en-US" sz="2200" dirty="0">
                <a:solidFill>
                  <a:schemeClr val="tx1"/>
                </a:solidFill>
                <a:latin typeface="Microsoft YaHei" panose="020B0503020204020204" pitchFamily="34" charset="-122"/>
                <a:ea typeface="Microsoft YaHei" panose="020B0503020204020204" pitchFamily="34" charset="-122"/>
              </a:rPr>
              <a:t>天有多高</a:t>
            </a:r>
            <a:r>
              <a:rPr lang="en-US" altLang="zh-TW" sz="2200" dirty="0">
                <a:solidFill>
                  <a:schemeClr val="tx1"/>
                </a:solidFill>
                <a:latin typeface="Microsoft YaHei" panose="020B0503020204020204" pitchFamily="34" charset="-122"/>
                <a:ea typeface="Microsoft YaHei" panose="020B0503020204020204" pitchFamily="34" charset="-122"/>
              </a:rPr>
              <a:t>,</a:t>
            </a:r>
            <a:r>
              <a:rPr lang="zh-TW" altLang="en-US" sz="2200" dirty="0">
                <a:solidFill>
                  <a:schemeClr val="tx1"/>
                </a:solidFill>
                <a:latin typeface="Microsoft YaHei" panose="020B0503020204020204" pitchFamily="34" charset="-122"/>
                <a:ea typeface="Microsoft YaHei" panose="020B0503020204020204" pitchFamily="34" charset="-122"/>
              </a:rPr>
              <a:t>神仍然高過天</a:t>
            </a:r>
            <a:r>
              <a:rPr lang="en-US" altLang="zh-TW" sz="2200" dirty="0">
                <a:solidFill>
                  <a:schemeClr val="tx1"/>
                </a:solidFill>
                <a:latin typeface="Microsoft YaHei" panose="020B0503020204020204" pitchFamily="34" charset="-122"/>
                <a:ea typeface="Microsoft YaHei" panose="020B0503020204020204" pitchFamily="34" charset="-122"/>
              </a:rPr>
              <a:t>;</a:t>
            </a:r>
            <a:r>
              <a:rPr lang="zh-TW" altLang="en-US" sz="2200" dirty="0">
                <a:solidFill>
                  <a:schemeClr val="tx1"/>
                </a:solidFill>
                <a:latin typeface="Microsoft YaHei" panose="020B0503020204020204" pitchFamily="34" charset="-122"/>
                <a:ea typeface="Microsoft YaHei" panose="020B0503020204020204" pitchFamily="34" charset="-122"/>
              </a:rPr>
              <a:t>地有多深</a:t>
            </a:r>
            <a:r>
              <a:rPr lang="en-US" altLang="zh-TW" sz="2200" dirty="0">
                <a:solidFill>
                  <a:schemeClr val="tx1"/>
                </a:solidFill>
                <a:latin typeface="Microsoft YaHei" panose="020B0503020204020204" pitchFamily="34" charset="-122"/>
                <a:ea typeface="Microsoft YaHei" panose="020B0503020204020204" pitchFamily="34" charset="-122"/>
              </a:rPr>
              <a:t>,</a:t>
            </a:r>
            <a:r>
              <a:rPr lang="zh-TW" altLang="en-US" sz="2200" dirty="0">
                <a:solidFill>
                  <a:schemeClr val="tx1"/>
                </a:solidFill>
                <a:latin typeface="Microsoft YaHei" panose="020B0503020204020204" pitchFamily="34" charset="-122"/>
                <a:ea typeface="Microsoft YaHei" panose="020B0503020204020204" pitchFamily="34" charset="-122"/>
              </a:rPr>
              <a:t>神仍然深過地</a:t>
            </a:r>
            <a:r>
              <a:rPr lang="en-US" altLang="zh-TW" sz="2200" dirty="0">
                <a:solidFill>
                  <a:schemeClr val="tx1"/>
                </a:solidFill>
                <a:latin typeface="Microsoft YaHei" panose="020B0503020204020204" pitchFamily="34" charset="-122"/>
                <a:ea typeface="Microsoft YaHei" panose="020B0503020204020204" pitchFamily="34" charset="-122"/>
              </a:rPr>
              <a:t>.</a:t>
            </a:r>
          </a:p>
          <a:p>
            <a:r>
              <a:rPr lang="zh-TW" altLang="en-US" sz="2200" dirty="0">
                <a:solidFill>
                  <a:schemeClr val="tx1"/>
                </a:solidFill>
                <a:latin typeface="Microsoft YaHei" panose="020B0503020204020204" pitchFamily="34" charset="-122"/>
                <a:ea typeface="Microsoft YaHei" panose="020B0503020204020204" pitchFamily="34" charset="-122"/>
              </a:rPr>
              <a:t>我自己的收穫</a:t>
            </a:r>
            <a:r>
              <a:rPr lang="en-US" altLang="zh-TW" sz="2200" dirty="0">
                <a:solidFill>
                  <a:schemeClr val="tx1"/>
                </a:solidFill>
                <a:latin typeface="Microsoft YaHei" panose="020B0503020204020204" pitchFamily="34" charset="-122"/>
                <a:ea typeface="Microsoft YaHei" panose="020B0503020204020204" pitchFamily="34" charset="-122"/>
              </a:rPr>
              <a:t>:</a:t>
            </a:r>
            <a:r>
              <a:rPr lang="zh-TW" altLang="en-US" sz="2200" dirty="0">
                <a:solidFill>
                  <a:schemeClr val="tx1"/>
                </a:solidFill>
                <a:latin typeface="Microsoft YaHei" panose="020B0503020204020204" pitchFamily="34" charset="-122"/>
                <a:ea typeface="Microsoft YaHei" panose="020B0503020204020204" pitchFamily="34" charset="-122"/>
              </a:rPr>
              <a:t>特別在遭遇困難</a:t>
            </a:r>
            <a:r>
              <a:rPr lang="en-US" altLang="zh-TW" sz="2200" dirty="0">
                <a:solidFill>
                  <a:schemeClr val="tx1"/>
                </a:solidFill>
                <a:latin typeface="Microsoft YaHei" panose="020B0503020204020204" pitchFamily="34" charset="-122"/>
                <a:ea typeface="Microsoft YaHei" panose="020B0503020204020204" pitchFamily="34" charset="-122"/>
              </a:rPr>
              <a:t>,</a:t>
            </a:r>
            <a:r>
              <a:rPr lang="zh-TW" altLang="en-US" sz="2200" dirty="0">
                <a:solidFill>
                  <a:schemeClr val="tx1"/>
                </a:solidFill>
                <a:latin typeface="Microsoft YaHei" panose="020B0503020204020204" pitchFamily="34" charset="-122"/>
                <a:ea typeface="Microsoft YaHei" panose="020B0503020204020204" pitchFamily="34" charset="-122"/>
              </a:rPr>
              <a:t>需要尋求神的保護和安慰時默想神的作為與背誦呼求神增強信心</a:t>
            </a:r>
            <a:r>
              <a:rPr lang="en-US" altLang="zh-TW" sz="2200" dirty="0">
                <a:solidFill>
                  <a:schemeClr val="tx1"/>
                </a:solidFill>
                <a:latin typeface="Microsoft YaHei" panose="020B0503020204020204" pitchFamily="34" charset="-122"/>
                <a:ea typeface="Microsoft YaHei" panose="020B0503020204020204" pitchFamily="34" charset="-122"/>
              </a:rPr>
              <a:t>.</a:t>
            </a:r>
            <a:endParaRPr lang="zh-TW" altLang="en-US" sz="2200" dirty="0">
              <a:solidFill>
                <a:schemeClr val="tx1"/>
              </a:solidFill>
              <a:latin typeface="Microsoft YaHei" panose="020B0503020204020204" pitchFamily="34" charset="-122"/>
              <a:ea typeface="Microsoft YaHei" panose="020B0503020204020204" pitchFamily="34" charset="-122"/>
            </a:endParaRPr>
          </a:p>
        </p:txBody>
      </p:sp>
    </p:spTree>
    <p:extLst>
      <p:ext uri="{BB962C8B-B14F-4D97-AF65-F5344CB8AC3E}">
        <p14:creationId xmlns:p14="http://schemas.microsoft.com/office/powerpoint/2010/main" val="51399040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F834F43E-8F73-7A1D-68B5-F2CD0F903CE9}"/>
              </a:ext>
            </a:extLst>
          </p:cNvPr>
          <p:cNvSpPr>
            <a:spLocks noGrp="1"/>
          </p:cNvSpPr>
          <p:nvPr>
            <p:ph type="title"/>
          </p:nvPr>
        </p:nvSpPr>
        <p:spPr>
          <a:xfrm>
            <a:off x="1589827" y="199275"/>
            <a:ext cx="2796732" cy="865934"/>
          </a:xfrm>
        </p:spPr>
        <p:txBody>
          <a:bodyPr>
            <a:normAutofit/>
          </a:bodyPr>
          <a:lstStyle/>
          <a:p>
            <a:r>
              <a:rPr lang="zh-TW" altLang="en-US" sz="5000" b="1" dirty="0">
                <a:latin typeface="Microsoft YaHei" panose="020B0503020204020204" pitchFamily="34" charset="-122"/>
                <a:ea typeface="Microsoft YaHei" panose="020B0503020204020204" pitchFamily="34" charset="-122"/>
              </a:rPr>
              <a:t>詩 篇 </a:t>
            </a:r>
            <a:r>
              <a:rPr lang="en-US" altLang="zh-TW" sz="5000" b="1" dirty="0">
                <a:latin typeface="Microsoft YaHei" panose="020B0503020204020204" pitchFamily="34" charset="-122"/>
                <a:ea typeface="Microsoft YaHei" panose="020B0503020204020204" pitchFamily="34" charset="-122"/>
              </a:rPr>
              <a:t>58</a:t>
            </a:r>
            <a:endParaRPr lang="zh-TW" altLang="en-US" sz="5000" b="1" dirty="0">
              <a:latin typeface="Microsoft YaHei" panose="020B0503020204020204" pitchFamily="34" charset="-122"/>
              <a:ea typeface="Microsoft YaHei" panose="020B0503020204020204" pitchFamily="34" charset="-122"/>
            </a:endParaRPr>
          </a:p>
        </p:txBody>
      </p:sp>
      <p:sp>
        <p:nvSpPr>
          <p:cNvPr id="3" name="內容版面配置區 2">
            <a:extLst>
              <a:ext uri="{FF2B5EF4-FFF2-40B4-BE49-F238E27FC236}">
                <a16:creationId xmlns:a16="http://schemas.microsoft.com/office/drawing/2014/main" id="{05758D82-51B6-5D77-5A33-CFD3D2E03FFC}"/>
              </a:ext>
            </a:extLst>
          </p:cNvPr>
          <p:cNvSpPr>
            <a:spLocks noGrp="1"/>
          </p:cNvSpPr>
          <p:nvPr>
            <p:ph idx="1"/>
          </p:nvPr>
        </p:nvSpPr>
        <p:spPr>
          <a:xfrm>
            <a:off x="1589827" y="1065209"/>
            <a:ext cx="9444958" cy="5905746"/>
          </a:xfrm>
        </p:spPr>
        <p:txBody>
          <a:bodyPr>
            <a:noAutofit/>
          </a:bodyPr>
          <a:lstStyle/>
          <a:p>
            <a:pPr marL="0" indent="0">
              <a:lnSpc>
                <a:spcPts val="3000"/>
              </a:lnSpc>
              <a:buNone/>
            </a:pPr>
            <a:r>
              <a:rPr lang="zh-TW" altLang="en-US" sz="2200" dirty="0">
                <a:solidFill>
                  <a:schemeClr val="tx1"/>
                </a:solidFill>
                <a:latin typeface="Microsoft YaHei" panose="020B0503020204020204" pitchFamily="34" charset="-122"/>
                <a:ea typeface="Microsoft YaHei" panose="020B0503020204020204" pitchFamily="34" charset="-122"/>
              </a:rPr>
              <a:t>求神降罰惡人 （大衛的金詩，交與伶長。調用休要毀壞。）</a:t>
            </a:r>
            <a:endParaRPr lang="en-US" altLang="zh-TW" sz="2200" dirty="0">
              <a:solidFill>
                <a:schemeClr val="tx1"/>
              </a:solidFill>
              <a:latin typeface="Microsoft YaHei" panose="020B0503020204020204" pitchFamily="34" charset="-122"/>
              <a:ea typeface="Microsoft YaHei" panose="020B0503020204020204" pitchFamily="34" charset="-122"/>
            </a:endParaRPr>
          </a:p>
          <a:p>
            <a:pPr marL="0" indent="0" fontAlgn="base">
              <a:lnSpc>
                <a:spcPts val="3000"/>
              </a:lnSpc>
              <a:buNone/>
            </a:pPr>
            <a:r>
              <a:rPr lang="en-US" altLang="zh-TW" sz="2200" dirty="0">
                <a:solidFill>
                  <a:schemeClr val="tx1"/>
                </a:solidFill>
                <a:latin typeface="Microsoft YaHei" panose="020B0503020204020204" pitchFamily="34" charset="-122"/>
                <a:ea typeface="Microsoft YaHei" panose="020B0503020204020204" pitchFamily="34" charset="-122"/>
              </a:rPr>
              <a:t>1.</a:t>
            </a:r>
            <a:r>
              <a:rPr lang="zh-TW" altLang="en-US" sz="2200" dirty="0">
                <a:solidFill>
                  <a:schemeClr val="tx1"/>
                </a:solidFill>
                <a:latin typeface="Microsoft YaHei" panose="020B0503020204020204" pitchFamily="34" charset="-122"/>
                <a:ea typeface="Microsoft YaHei" panose="020B0503020204020204" pitchFamily="34" charset="-122"/>
              </a:rPr>
              <a:t>世人哪，你們默然不語，真合公義嗎？施行審判，豈按正直嗎？</a:t>
            </a:r>
          </a:p>
          <a:p>
            <a:pPr marL="0" indent="0" fontAlgn="base">
              <a:lnSpc>
                <a:spcPts val="3000"/>
              </a:lnSpc>
              <a:buNone/>
            </a:pPr>
            <a:r>
              <a:rPr lang="en-US" altLang="zh-TW" sz="2200" dirty="0">
                <a:solidFill>
                  <a:schemeClr val="tx1"/>
                </a:solidFill>
                <a:latin typeface="Microsoft YaHei" panose="020B0503020204020204" pitchFamily="34" charset="-122"/>
                <a:ea typeface="Microsoft YaHei" panose="020B0503020204020204" pitchFamily="34" charset="-122"/>
              </a:rPr>
              <a:t>2.</a:t>
            </a:r>
            <a:r>
              <a:rPr lang="zh-TW" altLang="en-US" sz="2200" dirty="0">
                <a:solidFill>
                  <a:schemeClr val="tx1"/>
                </a:solidFill>
                <a:latin typeface="Microsoft YaHei" panose="020B0503020204020204" pitchFamily="34" charset="-122"/>
                <a:ea typeface="Microsoft YaHei" panose="020B0503020204020204" pitchFamily="34" charset="-122"/>
              </a:rPr>
              <a:t>不然！你們是心中作惡；你們在地上秤出你們手所行的強暴。</a:t>
            </a:r>
          </a:p>
          <a:p>
            <a:pPr marL="0" indent="0" fontAlgn="base">
              <a:lnSpc>
                <a:spcPts val="3000"/>
              </a:lnSpc>
              <a:buNone/>
            </a:pPr>
            <a:r>
              <a:rPr lang="en-US" altLang="zh-TW" sz="2200" dirty="0">
                <a:solidFill>
                  <a:schemeClr val="tx1"/>
                </a:solidFill>
                <a:latin typeface="Microsoft YaHei" panose="020B0503020204020204" pitchFamily="34" charset="-122"/>
                <a:ea typeface="Microsoft YaHei" panose="020B0503020204020204" pitchFamily="34" charset="-122"/>
              </a:rPr>
              <a:t>3.</a:t>
            </a:r>
            <a:r>
              <a:rPr lang="zh-TW" altLang="en-US" sz="2200" dirty="0">
                <a:solidFill>
                  <a:schemeClr val="tx1"/>
                </a:solidFill>
                <a:latin typeface="Microsoft YaHei" panose="020B0503020204020204" pitchFamily="34" charset="-122"/>
                <a:ea typeface="Microsoft YaHei" panose="020B0503020204020204" pitchFamily="34" charset="-122"/>
              </a:rPr>
              <a:t>惡人一出母胎就與神疏遠，一離母腹便走錯路，說謊話。</a:t>
            </a:r>
          </a:p>
          <a:p>
            <a:pPr marL="0" indent="0" fontAlgn="base">
              <a:lnSpc>
                <a:spcPts val="3000"/>
              </a:lnSpc>
              <a:buNone/>
            </a:pPr>
            <a:r>
              <a:rPr lang="en-US" altLang="zh-TW" sz="2200" dirty="0">
                <a:solidFill>
                  <a:schemeClr val="tx1"/>
                </a:solidFill>
                <a:latin typeface="Microsoft YaHei" panose="020B0503020204020204" pitchFamily="34" charset="-122"/>
                <a:ea typeface="Microsoft YaHei" panose="020B0503020204020204" pitchFamily="34" charset="-122"/>
              </a:rPr>
              <a:t>4.</a:t>
            </a:r>
            <a:r>
              <a:rPr lang="zh-TW" altLang="en-US" sz="2200" dirty="0">
                <a:solidFill>
                  <a:schemeClr val="tx1"/>
                </a:solidFill>
                <a:latin typeface="Microsoft YaHei" panose="020B0503020204020204" pitchFamily="34" charset="-122"/>
                <a:ea typeface="Microsoft YaHei" panose="020B0503020204020204" pitchFamily="34" charset="-122"/>
              </a:rPr>
              <a:t>他們的毒氣好像蛇的毒氣；他們好像塞耳的聾虺，</a:t>
            </a:r>
          </a:p>
          <a:p>
            <a:pPr marL="0" indent="0" fontAlgn="base">
              <a:lnSpc>
                <a:spcPts val="3000"/>
              </a:lnSpc>
              <a:buNone/>
            </a:pPr>
            <a:r>
              <a:rPr lang="en-US" altLang="zh-TW" sz="2200" dirty="0">
                <a:solidFill>
                  <a:schemeClr val="tx1"/>
                </a:solidFill>
                <a:latin typeface="Microsoft YaHei" panose="020B0503020204020204" pitchFamily="34" charset="-122"/>
                <a:ea typeface="Microsoft YaHei" panose="020B0503020204020204" pitchFamily="34" charset="-122"/>
              </a:rPr>
              <a:t>5.</a:t>
            </a:r>
            <a:r>
              <a:rPr lang="zh-TW" altLang="en-US" sz="2200" dirty="0">
                <a:solidFill>
                  <a:schemeClr val="tx1"/>
                </a:solidFill>
                <a:latin typeface="Microsoft YaHei" panose="020B0503020204020204" pitchFamily="34" charset="-122"/>
                <a:ea typeface="Microsoft YaHei" panose="020B0503020204020204" pitchFamily="34" charset="-122"/>
              </a:rPr>
              <a:t>不聽行法術的聲音，雖用極靈的咒語也是不聽。</a:t>
            </a:r>
          </a:p>
          <a:p>
            <a:pPr marL="0" indent="0" fontAlgn="base">
              <a:lnSpc>
                <a:spcPts val="3000"/>
              </a:lnSpc>
              <a:buNone/>
            </a:pPr>
            <a:r>
              <a:rPr lang="en-US" altLang="zh-TW" sz="2200" dirty="0">
                <a:solidFill>
                  <a:schemeClr val="tx1"/>
                </a:solidFill>
                <a:latin typeface="Microsoft YaHei" panose="020B0503020204020204" pitchFamily="34" charset="-122"/>
                <a:ea typeface="Microsoft YaHei" panose="020B0503020204020204" pitchFamily="34" charset="-122"/>
              </a:rPr>
              <a:t>6.</a:t>
            </a:r>
            <a:r>
              <a:rPr lang="zh-TW" altLang="en-US" sz="2200" dirty="0">
                <a:solidFill>
                  <a:schemeClr val="tx1"/>
                </a:solidFill>
                <a:latin typeface="Microsoft YaHei" panose="020B0503020204020204" pitchFamily="34" charset="-122"/>
                <a:ea typeface="Microsoft YaHei" panose="020B0503020204020204" pitchFamily="34" charset="-122"/>
              </a:rPr>
              <a:t>神啊，求你敲碎他們口中的牙！耶和華啊，求你敲掉少壯獅子的大牙！</a:t>
            </a:r>
          </a:p>
          <a:p>
            <a:pPr marL="0" indent="0" fontAlgn="base">
              <a:lnSpc>
                <a:spcPts val="3000"/>
              </a:lnSpc>
              <a:buNone/>
            </a:pPr>
            <a:r>
              <a:rPr lang="en-US" altLang="zh-TW" sz="2200" dirty="0">
                <a:solidFill>
                  <a:schemeClr val="tx1"/>
                </a:solidFill>
                <a:latin typeface="Microsoft YaHei" panose="020B0503020204020204" pitchFamily="34" charset="-122"/>
                <a:ea typeface="Microsoft YaHei" panose="020B0503020204020204" pitchFamily="34" charset="-122"/>
              </a:rPr>
              <a:t>7.</a:t>
            </a:r>
            <a:r>
              <a:rPr lang="zh-TW" altLang="en-US" sz="2200" dirty="0">
                <a:solidFill>
                  <a:schemeClr val="tx1"/>
                </a:solidFill>
                <a:latin typeface="Microsoft YaHei" panose="020B0503020204020204" pitchFamily="34" charset="-122"/>
                <a:ea typeface="Microsoft YaHei" panose="020B0503020204020204" pitchFamily="34" charset="-122"/>
              </a:rPr>
              <a:t>願他們消滅，如急流的水一般；他們瞅準射箭的時候，願箭頭彷彿砍斷。</a:t>
            </a:r>
          </a:p>
          <a:p>
            <a:pPr marL="0" indent="0" fontAlgn="base">
              <a:lnSpc>
                <a:spcPts val="3000"/>
              </a:lnSpc>
              <a:buNone/>
            </a:pPr>
            <a:r>
              <a:rPr lang="en-US" altLang="zh-TW" sz="2200" dirty="0">
                <a:solidFill>
                  <a:schemeClr val="tx1"/>
                </a:solidFill>
                <a:latin typeface="Microsoft YaHei" panose="020B0503020204020204" pitchFamily="34" charset="-122"/>
                <a:ea typeface="Microsoft YaHei" panose="020B0503020204020204" pitchFamily="34" charset="-122"/>
              </a:rPr>
              <a:t>8.</a:t>
            </a:r>
            <a:r>
              <a:rPr lang="zh-TW" altLang="en-US" sz="2200" dirty="0">
                <a:solidFill>
                  <a:schemeClr val="tx1"/>
                </a:solidFill>
                <a:latin typeface="Microsoft YaHei" panose="020B0503020204020204" pitchFamily="34" charset="-122"/>
                <a:ea typeface="Microsoft YaHei" panose="020B0503020204020204" pitchFamily="34" charset="-122"/>
              </a:rPr>
              <a:t>願他們像蝸牛消化過去，又像婦人墜落未見天日的胎。</a:t>
            </a:r>
            <a:r>
              <a:rPr lang="en-US" altLang="zh-TW" sz="2200" dirty="0">
                <a:solidFill>
                  <a:schemeClr val="tx1"/>
                </a:solidFill>
                <a:latin typeface="Microsoft YaHei" panose="020B0503020204020204" pitchFamily="34" charset="-122"/>
                <a:ea typeface="Microsoft YaHei" panose="020B0503020204020204" pitchFamily="34" charset="-122"/>
              </a:rPr>
              <a:t> </a:t>
            </a:r>
          </a:p>
          <a:p>
            <a:pPr marL="0" indent="0" fontAlgn="base">
              <a:lnSpc>
                <a:spcPts val="3000"/>
              </a:lnSpc>
              <a:buNone/>
            </a:pPr>
            <a:r>
              <a:rPr lang="en-US" altLang="zh-TW" sz="2200" dirty="0">
                <a:solidFill>
                  <a:schemeClr val="tx1"/>
                </a:solidFill>
                <a:latin typeface="Microsoft YaHei" panose="020B0503020204020204" pitchFamily="34" charset="-122"/>
                <a:ea typeface="Microsoft YaHei" panose="020B0503020204020204" pitchFamily="34" charset="-122"/>
              </a:rPr>
              <a:t>9. </a:t>
            </a:r>
            <a:r>
              <a:rPr lang="zh-TW" altLang="en-US" sz="2200" dirty="0">
                <a:solidFill>
                  <a:schemeClr val="tx1"/>
                </a:solidFill>
                <a:latin typeface="Microsoft YaHei" panose="020B0503020204020204" pitchFamily="34" charset="-122"/>
                <a:ea typeface="Microsoft YaHei" panose="020B0503020204020204" pitchFamily="34" charset="-122"/>
              </a:rPr>
              <a:t>你們用荊棘燒火，鍋還未熱，他要用旋風把青的和燒著的一齊颳去。</a:t>
            </a:r>
          </a:p>
          <a:p>
            <a:pPr marL="0" indent="0" fontAlgn="base">
              <a:lnSpc>
                <a:spcPts val="3000"/>
              </a:lnSpc>
              <a:buNone/>
            </a:pPr>
            <a:r>
              <a:rPr lang="en-US" altLang="zh-TW" sz="2200" dirty="0">
                <a:solidFill>
                  <a:schemeClr val="tx1"/>
                </a:solidFill>
                <a:latin typeface="Microsoft YaHei" panose="020B0503020204020204" pitchFamily="34" charset="-122"/>
                <a:ea typeface="Microsoft YaHei" panose="020B0503020204020204" pitchFamily="34" charset="-122"/>
              </a:rPr>
              <a:t>10.</a:t>
            </a:r>
            <a:r>
              <a:rPr lang="zh-TW" altLang="en-US" sz="2200" dirty="0">
                <a:solidFill>
                  <a:schemeClr val="tx1"/>
                </a:solidFill>
                <a:latin typeface="Microsoft YaHei" panose="020B0503020204020204" pitchFamily="34" charset="-122"/>
                <a:ea typeface="Microsoft YaHei" panose="020B0503020204020204" pitchFamily="34" charset="-122"/>
              </a:rPr>
              <a:t>義人見仇敵遭報就歡喜，要在惡人的血中洗腳。</a:t>
            </a:r>
          </a:p>
          <a:p>
            <a:pPr marL="0" indent="0" fontAlgn="base">
              <a:lnSpc>
                <a:spcPts val="3000"/>
              </a:lnSpc>
              <a:buNone/>
            </a:pPr>
            <a:r>
              <a:rPr lang="en-US" altLang="zh-TW" sz="2200" dirty="0">
                <a:solidFill>
                  <a:schemeClr val="tx1"/>
                </a:solidFill>
                <a:latin typeface="Microsoft YaHei" panose="020B0503020204020204" pitchFamily="34" charset="-122"/>
                <a:ea typeface="Microsoft YaHei" panose="020B0503020204020204" pitchFamily="34" charset="-122"/>
              </a:rPr>
              <a:t>11.</a:t>
            </a:r>
            <a:r>
              <a:rPr lang="zh-TW" altLang="en-US" sz="2200" dirty="0">
                <a:solidFill>
                  <a:schemeClr val="tx1"/>
                </a:solidFill>
                <a:latin typeface="Microsoft YaHei" panose="020B0503020204020204" pitchFamily="34" charset="-122"/>
                <a:ea typeface="Microsoft YaHei" panose="020B0503020204020204" pitchFamily="34" charset="-122"/>
              </a:rPr>
              <a:t>因此，人必說：義人誠然有善報；在地上果有施行判斷的神！</a:t>
            </a:r>
          </a:p>
        </p:txBody>
      </p:sp>
    </p:spTree>
    <p:extLst>
      <p:ext uri="{BB962C8B-B14F-4D97-AF65-F5344CB8AC3E}">
        <p14:creationId xmlns:p14="http://schemas.microsoft.com/office/powerpoint/2010/main" val="169402226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A694413B-D163-2BF2-5DF4-C59E0E933D59}"/>
              </a:ext>
            </a:extLst>
          </p:cNvPr>
          <p:cNvSpPr>
            <a:spLocks noGrp="1"/>
          </p:cNvSpPr>
          <p:nvPr>
            <p:ph type="title"/>
          </p:nvPr>
        </p:nvSpPr>
        <p:spPr>
          <a:xfrm>
            <a:off x="1293241" y="382384"/>
            <a:ext cx="4224331" cy="864524"/>
          </a:xfrm>
        </p:spPr>
        <p:txBody>
          <a:bodyPr>
            <a:normAutofit/>
          </a:bodyPr>
          <a:lstStyle/>
          <a:p>
            <a:r>
              <a:rPr lang="zh-TW" altLang="en-US" sz="5000" b="1" dirty="0">
                <a:latin typeface="Microsoft YaHei" panose="020B0503020204020204" pitchFamily="34" charset="-122"/>
                <a:ea typeface="Microsoft YaHei" panose="020B0503020204020204" pitchFamily="34" charset="-122"/>
              </a:rPr>
              <a:t>詩 篇 </a:t>
            </a:r>
            <a:r>
              <a:rPr lang="en-US" altLang="zh-TW" sz="5000" b="1" dirty="0">
                <a:latin typeface="Microsoft YaHei" panose="020B0503020204020204" pitchFamily="34" charset="-122"/>
                <a:ea typeface="Microsoft YaHei" panose="020B0503020204020204" pitchFamily="34" charset="-122"/>
              </a:rPr>
              <a:t>58</a:t>
            </a:r>
            <a:endParaRPr lang="zh-TW" altLang="en-US" sz="5000" b="1" dirty="0">
              <a:latin typeface="Microsoft YaHei" panose="020B0503020204020204" pitchFamily="34" charset="-122"/>
              <a:ea typeface="Microsoft YaHei" panose="020B0503020204020204" pitchFamily="34" charset="-122"/>
            </a:endParaRPr>
          </a:p>
        </p:txBody>
      </p:sp>
      <p:sp>
        <p:nvSpPr>
          <p:cNvPr id="3" name="內容版面配置區 2">
            <a:extLst>
              <a:ext uri="{FF2B5EF4-FFF2-40B4-BE49-F238E27FC236}">
                <a16:creationId xmlns:a16="http://schemas.microsoft.com/office/drawing/2014/main" id="{8574FD74-D1FD-CB7A-AEC1-F4B678E8D6C2}"/>
              </a:ext>
            </a:extLst>
          </p:cNvPr>
          <p:cNvSpPr>
            <a:spLocks noGrp="1"/>
          </p:cNvSpPr>
          <p:nvPr>
            <p:ph idx="1"/>
          </p:nvPr>
        </p:nvSpPr>
        <p:spPr>
          <a:xfrm>
            <a:off x="1170709" y="1357766"/>
            <a:ext cx="10515600" cy="5354761"/>
          </a:xfrm>
        </p:spPr>
        <p:txBody>
          <a:bodyPr>
            <a:noAutofit/>
          </a:bodyPr>
          <a:lstStyle/>
          <a:p>
            <a:pPr marL="0" indent="0">
              <a:lnSpc>
                <a:spcPts val="4000"/>
              </a:lnSpc>
              <a:buNone/>
            </a:pPr>
            <a:r>
              <a:rPr lang="zh-TW" altLang="en-US" sz="2400" b="1" dirty="0">
                <a:solidFill>
                  <a:schemeClr val="accent1">
                    <a:lumMod val="50000"/>
                  </a:schemeClr>
                </a:solidFill>
                <a:latin typeface="Microsoft YaHei" panose="020B0503020204020204" pitchFamily="34" charset="-122"/>
                <a:ea typeface="Microsoft YaHei" panose="020B0503020204020204" pitchFamily="34" charset="-122"/>
              </a:rPr>
              <a:t>作者</a:t>
            </a:r>
            <a:r>
              <a:rPr lang="en-US" altLang="zh-TW" sz="2400" b="1" dirty="0">
                <a:solidFill>
                  <a:schemeClr val="accent1">
                    <a:lumMod val="50000"/>
                  </a:schemeClr>
                </a:solidFill>
                <a:latin typeface="Microsoft YaHei" panose="020B0503020204020204" pitchFamily="34" charset="-122"/>
                <a:ea typeface="Microsoft YaHei" panose="020B0503020204020204" pitchFamily="34" charset="-122"/>
              </a:rPr>
              <a:t>: </a:t>
            </a:r>
            <a:r>
              <a:rPr lang="zh-TW" altLang="en-US" sz="2200" dirty="0">
                <a:solidFill>
                  <a:schemeClr val="tx1"/>
                </a:solidFill>
                <a:latin typeface="Microsoft YaHei" panose="020B0503020204020204" pitchFamily="34" charset="-122"/>
                <a:ea typeface="Microsoft YaHei" panose="020B0503020204020204" pitchFamily="34" charset="-122"/>
              </a:rPr>
              <a:t>大衛</a:t>
            </a:r>
            <a:endParaRPr lang="en-US" altLang="zh-TW" sz="2200" dirty="0">
              <a:solidFill>
                <a:schemeClr val="tx1"/>
              </a:solidFill>
              <a:latin typeface="Microsoft YaHei" panose="020B0503020204020204" pitchFamily="34" charset="-122"/>
              <a:ea typeface="Microsoft YaHei" panose="020B0503020204020204" pitchFamily="34" charset="-122"/>
            </a:endParaRPr>
          </a:p>
          <a:p>
            <a:pPr marL="0" indent="0">
              <a:lnSpc>
                <a:spcPts val="4000"/>
              </a:lnSpc>
              <a:buNone/>
            </a:pPr>
            <a:r>
              <a:rPr lang="zh-TW" altLang="en-US" sz="2400" b="1" dirty="0">
                <a:solidFill>
                  <a:schemeClr val="accent1">
                    <a:lumMod val="50000"/>
                  </a:schemeClr>
                </a:solidFill>
                <a:latin typeface="Microsoft YaHei" panose="020B0503020204020204" pitchFamily="34" charset="-122"/>
                <a:ea typeface="Microsoft YaHei" panose="020B0503020204020204" pitchFamily="34" charset="-122"/>
              </a:rPr>
              <a:t>分類</a:t>
            </a:r>
            <a:r>
              <a:rPr lang="en-US" altLang="zh-TW" sz="2400" b="1" dirty="0">
                <a:solidFill>
                  <a:schemeClr val="accent1">
                    <a:lumMod val="50000"/>
                  </a:schemeClr>
                </a:solidFill>
                <a:latin typeface="Microsoft YaHei" panose="020B0503020204020204" pitchFamily="34" charset="-122"/>
                <a:ea typeface="Microsoft YaHei" panose="020B0503020204020204" pitchFamily="34" charset="-122"/>
              </a:rPr>
              <a:t>: </a:t>
            </a:r>
            <a:r>
              <a:rPr lang="zh-TW" altLang="en-US" sz="2200" dirty="0">
                <a:solidFill>
                  <a:schemeClr val="tx1"/>
                </a:solidFill>
                <a:latin typeface="Microsoft YaHei" panose="020B0503020204020204" pitchFamily="34" charset="-122"/>
                <a:ea typeface="Microsoft YaHei" panose="020B0503020204020204" pitchFamily="34" charset="-122"/>
              </a:rPr>
              <a:t>金詩</a:t>
            </a:r>
            <a:r>
              <a:rPr lang="en-US" altLang="zh-TW" sz="2200" dirty="0">
                <a:solidFill>
                  <a:schemeClr val="tx1"/>
                </a:solidFill>
                <a:latin typeface="Microsoft YaHei" panose="020B0503020204020204" pitchFamily="34" charset="-122"/>
                <a:ea typeface="Microsoft YaHei" panose="020B0503020204020204" pitchFamily="34" charset="-122"/>
              </a:rPr>
              <a:t>,</a:t>
            </a:r>
            <a:r>
              <a:rPr lang="zh-TW" altLang="en-US" sz="2200" dirty="0">
                <a:solidFill>
                  <a:schemeClr val="tx1"/>
                </a:solidFill>
                <a:latin typeface="Microsoft YaHei" panose="020B0503020204020204" pitchFamily="34" charset="-122"/>
                <a:ea typeface="Microsoft YaHei" panose="020B0503020204020204" pitchFamily="34" charset="-122"/>
              </a:rPr>
              <a:t>咒詛詩或叫哀歌</a:t>
            </a:r>
            <a:r>
              <a:rPr lang="en-US" altLang="zh-TW" sz="2200" dirty="0">
                <a:solidFill>
                  <a:schemeClr val="tx1"/>
                </a:solidFill>
                <a:latin typeface="Microsoft YaHei" panose="020B0503020204020204" pitchFamily="34" charset="-122"/>
                <a:ea typeface="Microsoft YaHei" panose="020B0503020204020204" pitchFamily="34" charset="-122"/>
              </a:rPr>
              <a:t>,</a:t>
            </a:r>
            <a:r>
              <a:rPr lang="zh-TW" altLang="en-US" sz="2200" dirty="0">
                <a:solidFill>
                  <a:schemeClr val="tx1"/>
                </a:solidFill>
                <a:latin typeface="Microsoft YaHei" panose="020B0503020204020204" pitchFamily="34" charset="-122"/>
                <a:ea typeface="Microsoft YaHei" panose="020B0503020204020204" pitchFamily="34" charset="-122"/>
              </a:rPr>
              <a:t>救命詩</a:t>
            </a:r>
            <a:endParaRPr lang="en-US" altLang="zh-TW" sz="2200" dirty="0">
              <a:solidFill>
                <a:schemeClr val="tx1"/>
              </a:solidFill>
              <a:latin typeface="Microsoft YaHei" panose="020B0503020204020204" pitchFamily="34" charset="-122"/>
              <a:ea typeface="Microsoft YaHei" panose="020B0503020204020204" pitchFamily="34" charset="-122"/>
            </a:endParaRPr>
          </a:p>
          <a:p>
            <a:pPr marL="0" indent="0">
              <a:lnSpc>
                <a:spcPts val="4000"/>
              </a:lnSpc>
              <a:buNone/>
            </a:pPr>
            <a:r>
              <a:rPr lang="zh-TW" altLang="en-US" sz="2400" b="1" dirty="0">
                <a:solidFill>
                  <a:schemeClr val="accent1">
                    <a:lumMod val="50000"/>
                  </a:schemeClr>
                </a:solidFill>
                <a:latin typeface="Microsoft YaHei" panose="020B0503020204020204" pitchFamily="34" charset="-122"/>
                <a:ea typeface="Microsoft YaHei" panose="020B0503020204020204" pitchFamily="34" charset="-122"/>
              </a:rPr>
              <a:t>背景和想法</a:t>
            </a:r>
            <a:r>
              <a:rPr lang="en-US" altLang="zh-TW" sz="2400" b="1" dirty="0">
                <a:solidFill>
                  <a:schemeClr val="accent1">
                    <a:lumMod val="50000"/>
                  </a:schemeClr>
                </a:solidFill>
                <a:latin typeface="Microsoft YaHei" panose="020B0503020204020204" pitchFamily="34" charset="-122"/>
                <a:ea typeface="Microsoft YaHei" panose="020B0503020204020204" pitchFamily="34" charset="-122"/>
              </a:rPr>
              <a:t>: </a:t>
            </a:r>
            <a:r>
              <a:rPr lang="zh-TW" altLang="en-US" sz="2200" dirty="0">
                <a:solidFill>
                  <a:schemeClr val="tx1"/>
                </a:solidFill>
                <a:latin typeface="Microsoft YaHei" panose="020B0503020204020204" pitchFamily="34" charset="-122"/>
                <a:ea typeface="Microsoft YaHei" panose="020B0503020204020204" pitchFamily="34" charset="-122"/>
              </a:rPr>
              <a:t>可能是</a:t>
            </a:r>
            <a:r>
              <a:rPr lang="en-US" altLang="zh-TW" sz="2200" dirty="0">
                <a:solidFill>
                  <a:schemeClr val="tx1"/>
                </a:solidFill>
                <a:latin typeface="Microsoft YaHei" panose="020B0503020204020204" pitchFamily="34" charset="-122"/>
                <a:ea typeface="Microsoft YaHei" panose="020B0503020204020204" pitchFamily="34" charset="-122"/>
              </a:rPr>
              <a:t>1.</a:t>
            </a:r>
            <a:r>
              <a:rPr lang="zh-TW" altLang="en-US" sz="2200" dirty="0">
                <a:solidFill>
                  <a:schemeClr val="tx1"/>
                </a:solidFill>
                <a:latin typeface="Microsoft YaHei" panose="020B0503020204020204" pitchFamily="34" charset="-122"/>
                <a:ea typeface="Microsoft YaHei" panose="020B0503020204020204" pitchFamily="34" charset="-122"/>
              </a:rPr>
              <a:t>大衛在逃避掃羅王追殺</a:t>
            </a:r>
            <a:r>
              <a:rPr lang="en-US" altLang="zh-TW" sz="2200" dirty="0">
                <a:solidFill>
                  <a:schemeClr val="tx1"/>
                </a:solidFill>
                <a:latin typeface="Microsoft YaHei" panose="020B0503020204020204" pitchFamily="34" charset="-122"/>
                <a:ea typeface="Microsoft YaHei" panose="020B0503020204020204" pitchFamily="34" charset="-122"/>
              </a:rPr>
              <a:t>,</a:t>
            </a:r>
            <a:r>
              <a:rPr lang="zh-TW" altLang="en-US" sz="2200" dirty="0">
                <a:solidFill>
                  <a:schemeClr val="tx1"/>
                </a:solidFill>
                <a:latin typeface="Microsoft YaHei" panose="020B0503020204020204" pitchFamily="34" charset="-122"/>
                <a:ea typeface="Microsoft YaHei" panose="020B0503020204020204" pitchFamily="34" charset="-122"/>
              </a:rPr>
              <a:t>或是</a:t>
            </a:r>
            <a:r>
              <a:rPr lang="en-US" altLang="zh-TW" sz="2200" dirty="0">
                <a:solidFill>
                  <a:schemeClr val="tx1"/>
                </a:solidFill>
                <a:latin typeface="Microsoft YaHei" panose="020B0503020204020204" pitchFamily="34" charset="-122"/>
                <a:ea typeface="Microsoft YaHei" panose="020B0503020204020204" pitchFamily="34" charset="-122"/>
              </a:rPr>
              <a:t>2.</a:t>
            </a:r>
            <a:r>
              <a:rPr lang="zh-TW" altLang="en-US" sz="2200" dirty="0">
                <a:solidFill>
                  <a:schemeClr val="tx1"/>
                </a:solidFill>
                <a:latin typeface="Microsoft YaHei" panose="020B0503020204020204" pitchFamily="34" charset="-122"/>
                <a:ea typeface="Microsoft YaHei" panose="020B0503020204020204" pitchFamily="34" charset="-122"/>
              </a:rPr>
              <a:t>在內憂外患例如兒子押沙龍叛變</a:t>
            </a:r>
            <a:r>
              <a:rPr lang="en-US" altLang="zh-TW" sz="2200" dirty="0">
                <a:solidFill>
                  <a:schemeClr val="tx1"/>
                </a:solidFill>
                <a:latin typeface="Microsoft YaHei" panose="020B0503020204020204" pitchFamily="34" charset="-122"/>
                <a:ea typeface="Microsoft YaHei" panose="020B0503020204020204" pitchFamily="34" charset="-122"/>
              </a:rPr>
              <a:t>,</a:t>
            </a:r>
          </a:p>
          <a:p>
            <a:pPr marL="0" indent="0">
              <a:lnSpc>
                <a:spcPts val="4000"/>
              </a:lnSpc>
              <a:buNone/>
            </a:pPr>
            <a:r>
              <a:rPr lang="en-US" altLang="zh-TW" sz="2200" dirty="0">
                <a:solidFill>
                  <a:schemeClr val="tx1"/>
                </a:solidFill>
                <a:latin typeface="Microsoft YaHei" panose="020B0503020204020204" pitchFamily="34" charset="-122"/>
                <a:ea typeface="Microsoft YaHei" panose="020B0503020204020204" pitchFamily="34" charset="-122"/>
              </a:rPr>
              <a:t>                   </a:t>
            </a:r>
            <a:r>
              <a:rPr lang="zh-TW" altLang="en-US" sz="2200" dirty="0">
                <a:solidFill>
                  <a:schemeClr val="tx1"/>
                </a:solidFill>
                <a:latin typeface="Microsoft YaHei" panose="020B0503020204020204" pitchFamily="34" charset="-122"/>
                <a:ea typeface="Microsoft YaHei" panose="020B0503020204020204" pitchFamily="34" charset="-122"/>
              </a:rPr>
              <a:t>國家滅亡</a:t>
            </a:r>
            <a:r>
              <a:rPr lang="en-US" altLang="zh-TW" sz="2200" dirty="0">
                <a:solidFill>
                  <a:schemeClr val="tx1"/>
                </a:solidFill>
                <a:latin typeface="Microsoft YaHei" panose="020B0503020204020204" pitchFamily="34" charset="-122"/>
                <a:ea typeface="Microsoft YaHei" panose="020B0503020204020204" pitchFamily="34" charset="-122"/>
              </a:rPr>
              <a:t>,</a:t>
            </a:r>
            <a:r>
              <a:rPr lang="zh-TW" altLang="en-US" sz="2200" dirty="0">
                <a:solidFill>
                  <a:schemeClr val="tx1"/>
                </a:solidFill>
                <a:latin typeface="Microsoft YaHei" panose="020B0503020204020204" pitchFamily="34" charset="-122"/>
                <a:ea typeface="Microsoft YaHei" panose="020B0503020204020204" pitchFamily="34" charset="-122"/>
              </a:rPr>
              <a:t>大衛被追殺的生死關頭</a:t>
            </a:r>
            <a:r>
              <a:rPr lang="en-US" altLang="zh-TW" sz="2200" dirty="0">
                <a:solidFill>
                  <a:schemeClr val="tx1"/>
                </a:solidFill>
                <a:latin typeface="Microsoft YaHei" panose="020B0503020204020204" pitchFamily="34" charset="-122"/>
                <a:ea typeface="Microsoft YaHei" panose="020B0503020204020204" pitchFamily="34" charset="-122"/>
              </a:rPr>
              <a:t>,</a:t>
            </a:r>
            <a:r>
              <a:rPr lang="zh-TW" altLang="en-US" sz="2200" dirty="0">
                <a:solidFill>
                  <a:schemeClr val="tx1"/>
                </a:solidFill>
                <a:latin typeface="Microsoft YaHei" panose="020B0503020204020204" pitchFamily="34" charset="-122"/>
                <a:ea typeface="Microsoft YaHei" panose="020B0503020204020204" pitchFamily="34" charset="-122"/>
              </a:rPr>
              <a:t>看見惡人勢力強大面對惡人知法犯法</a:t>
            </a:r>
            <a:r>
              <a:rPr lang="en-US" altLang="zh-TW" sz="2200" dirty="0">
                <a:solidFill>
                  <a:schemeClr val="tx1"/>
                </a:solidFill>
                <a:latin typeface="Microsoft YaHei" panose="020B0503020204020204" pitchFamily="34" charset="-122"/>
                <a:ea typeface="Microsoft YaHei" panose="020B0503020204020204" pitchFamily="34" charset="-122"/>
              </a:rPr>
              <a:t>,</a:t>
            </a:r>
          </a:p>
          <a:p>
            <a:pPr marL="0" indent="0">
              <a:lnSpc>
                <a:spcPts val="4000"/>
              </a:lnSpc>
              <a:buNone/>
            </a:pPr>
            <a:r>
              <a:rPr lang="en-US" altLang="zh-TW" sz="2200" dirty="0">
                <a:solidFill>
                  <a:schemeClr val="tx1"/>
                </a:solidFill>
                <a:latin typeface="Microsoft YaHei" panose="020B0503020204020204" pitchFamily="34" charset="-122"/>
                <a:ea typeface="Microsoft YaHei" panose="020B0503020204020204" pitchFamily="34" charset="-122"/>
              </a:rPr>
              <a:t>                   </a:t>
            </a:r>
            <a:r>
              <a:rPr lang="zh-TW" altLang="en-US" sz="2200" dirty="0">
                <a:solidFill>
                  <a:schemeClr val="tx1"/>
                </a:solidFill>
                <a:latin typeface="Microsoft YaHei" panose="020B0503020204020204" pitchFamily="34" charset="-122"/>
                <a:ea typeface="Microsoft YaHei" panose="020B0503020204020204" pitchFamily="34" charset="-122"/>
              </a:rPr>
              <a:t>被不公義迫害時</a:t>
            </a:r>
            <a:r>
              <a:rPr lang="en-US" altLang="zh-TW" sz="2200" dirty="0">
                <a:solidFill>
                  <a:schemeClr val="tx1"/>
                </a:solidFill>
                <a:latin typeface="Microsoft YaHei" panose="020B0503020204020204" pitchFamily="34" charset="-122"/>
                <a:ea typeface="Microsoft YaHei" panose="020B0503020204020204" pitchFamily="34" charset="-122"/>
              </a:rPr>
              <a:t>,</a:t>
            </a:r>
            <a:r>
              <a:rPr lang="zh-TW" altLang="en-US" sz="2200" dirty="0">
                <a:solidFill>
                  <a:schemeClr val="tx1"/>
                </a:solidFill>
                <a:latin typeface="Microsoft YaHei" panose="020B0503020204020204" pitchFamily="34" charset="-122"/>
                <a:ea typeface="Microsoft YaHei" panose="020B0503020204020204" pitchFamily="34" charset="-122"/>
              </a:rPr>
              <a:t>求神懲治惡人以保護無辜</a:t>
            </a:r>
            <a:r>
              <a:rPr lang="en-US" altLang="zh-TW" sz="2200" dirty="0">
                <a:solidFill>
                  <a:schemeClr val="tx1"/>
                </a:solidFill>
                <a:latin typeface="Microsoft YaHei" panose="020B0503020204020204" pitchFamily="34" charset="-122"/>
                <a:ea typeface="Microsoft YaHei" panose="020B0503020204020204" pitchFamily="34" charset="-122"/>
              </a:rPr>
              <a:t>,</a:t>
            </a:r>
            <a:r>
              <a:rPr lang="zh-TW" altLang="en-US" sz="2200" dirty="0">
                <a:solidFill>
                  <a:schemeClr val="tx1"/>
                </a:solidFill>
                <a:latin typeface="Microsoft YaHei" panose="020B0503020204020204" pitchFamily="34" charset="-122"/>
                <a:ea typeface="Microsoft YaHei" panose="020B0503020204020204" pitchFamily="34" charset="-122"/>
              </a:rPr>
              <a:t>大衛向神申訴</a:t>
            </a:r>
            <a:r>
              <a:rPr lang="en-US" altLang="zh-TW" sz="2200" dirty="0">
                <a:solidFill>
                  <a:schemeClr val="tx1"/>
                </a:solidFill>
                <a:latin typeface="Microsoft YaHei" panose="020B0503020204020204" pitchFamily="34" charset="-122"/>
                <a:ea typeface="Microsoft YaHei" panose="020B0503020204020204" pitchFamily="34" charset="-122"/>
              </a:rPr>
              <a:t>,</a:t>
            </a:r>
            <a:r>
              <a:rPr lang="zh-TW" altLang="en-US" sz="2200" dirty="0">
                <a:solidFill>
                  <a:schemeClr val="tx1"/>
                </a:solidFill>
                <a:latin typeface="Microsoft YaHei" panose="020B0503020204020204" pitchFamily="34" charset="-122"/>
                <a:ea typeface="Microsoft YaHei" panose="020B0503020204020204" pitchFamily="34" charset="-122"/>
              </a:rPr>
              <a:t>哀求神的詩</a:t>
            </a:r>
            <a:endParaRPr lang="en-US" altLang="zh-TW" sz="2200" dirty="0">
              <a:solidFill>
                <a:schemeClr val="tx1"/>
              </a:solidFill>
              <a:latin typeface="Microsoft YaHei" panose="020B0503020204020204" pitchFamily="34" charset="-122"/>
              <a:ea typeface="Microsoft YaHei" panose="020B0503020204020204" pitchFamily="34" charset="-122"/>
            </a:endParaRPr>
          </a:p>
          <a:p>
            <a:pPr marL="0" indent="0">
              <a:lnSpc>
                <a:spcPts val="4000"/>
              </a:lnSpc>
              <a:buNone/>
            </a:pPr>
            <a:r>
              <a:rPr lang="zh-TW" altLang="en-US" sz="2400" b="1" dirty="0">
                <a:solidFill>
                  <a:schemeClr val="accent1">
                    <a:lumMod val="50000"/>
                  </a:schemeClr>
                </a:solidFill>
                <a:latin typeface="Microsoft YaHei" panose="020B0503020204020204" pitchFamily="34" charset="-122"/>
                <a:ea typeface="Microsoft YaHei" panose="020B0503020204020204" pitchFamily="34" charset="-122"/>
              </a:rPr>
              <a:t>主旨</a:t>
            </a:r>
            <a:r>
              <a:rPr lang="en-US" altLang="zh-TW" sz="2400" b="1" dirty="0">
                <a:solidFill>
                  <a:schemeClr val="accent1">
                    <a:lumMod val="50000"/>
                  </a:schemeClr>
                </a:solidFill>
                <a:latin typeface="Microsoft YaHei" panose="020B0503020204020204" pitchFamily="34" charset="-122"/>
                <a:ea typeface="Microsoft YaHei" panose="020B0503020204020204" pitchFamily="34" charset="-122"/>
              </a:rPr>
              <a:t>:</a:t>
            </a:r>
            <a:r>
              <a:rPr lang="en-US" altLang="zh-TW" sz="2200" dirty="0">
                <a:solidFill>
                  <a:schemeClr val="tx1"/>
                </a:solidFill>
                <a:latin typeface="Microsoft YaHei" panose="020B0503020204020204" pitchFamily="34" charset="-122"/>
                <a:ea typeface="Microsoft YaHei" panose="020B0503020204020204" pitchFamily="34" charset="-122"/>
              </a:rPr>
              <a:t> </a:t>
            </a:r>
            <a:r>
              <a:rPr lang="zh-TW" altLang="en-US" sz="2200" dirty="0">
                <a:solidFill>
                  <a:schemeClr val="tx1"/>
                </a:solidFill>
                <a:latin typeface="Microsoft YaHei" panose="020B0503020204020204" pitchFamily="34" charset="-122"/>
                <a:ea typeface="Microsoft YaHei" panose="020B0503020204020204" pitchFamily="34" charset="-122"/>
              </a:rPr>
              <a:t>表達了義人受苦</a:t>
            </a:r>
            <a:r>
              <a:rPr lang="en-US" altLang="zh-TW" sz="2200" dirty="0">
                <a:solidFill>
                  <a:schemeClr val="tx1"/>
                </a:solidFill>
                <a:latin typeface="Microsoft YaHei" panose="020B0503020204020204" pitchFamily="34" charset="-122"/>
                <a:ea typeface="Microsoft YaHei" panose="020B0503020204020204" pitchFamily="34" charset="-122"/>
              </a:rPr>
              <a:t>,</a:t>
            </a:r>
            <a:r>
              <a:rPr lang="zh-TW" altLang="en-US" sz="2200" dirty="0">
                <a:solidFill>
                  <a:schemeClr val="tx1"/>
                </a:solidFill>
                <a:latin typeface="Microsoft YaHei" panose="020B0503020204020204" pitchFamily="34" charset="-122"/>
                <a:ea typeface="Microsoft YaHei" panose="020B0503020204020204" pitchFamily="34" charset="-122"/>
              </a:rPr>
              <a:t>惡人強盛時</a:t>
            </a:r>
            <a:r>
              <a:rPr lang="en-US" altLang="zh-TW" sz="2200" dirty="0">
                <a:solidFill>
                  <a:schemeClr val="tx1"/>
                </a:solidFill>
                <a:latin typeface="Microsoft YaHei" panose="020B0503020204020204" pitchFamily="34" charset="-122"/>
                <a:ea typeface="Microsoft YaHei" panose="020B0503020204020204" pitchFamily="34" charset="-122"/>
              </a:rPr>
              <a:t>,</a:t>
            </a:r>
            <a:r>
              <a:rPr lang="zh-TW" altLang="en-US" sz="2200" dirty="0">
                <a:solidFill>
                  <a:schemeClr val="tx1"/>
                </a:solidFill>
                <a:latin typeface="Microsoft YaHei" panose="020B0503020204020204" pitchFamily="34" charset="-122"/>
                <a:ea typeface="Microsoft YaHei" panose="020B0503020204020204" pitchFamily="34" charset="-122"/>
              </a:rPr>
              <a:t>對神公義審判的渴求</a:t>
            </a:r>
            <a:r>
              <a:rPr lang="en-US" altLang="zh-TW" sz="2200" dirty="0">
                <a:solidFill>
                  <a:schemeClr val="tx1"/>
                </a:solidFill>
                <a:latin typeface="Microsoft YaHei" panose="020B0503020204020204" pitchFamily="34" charset="-122"/>
                <a:ea typeface="Microsoft YaHei" panose="020B0503020204020204" pitchFamily="34" charset="-122"/>
              </a:rPr>
              <a:t>,</a:t>
            </a:r>
            <a:r>
              <a:rPr lang="zh-TW" altLang="en-US" sz="2200" dirty="0">
                <a:solidFill>
                  <a:schemeClr val="tx1"/>
                </a:solidFill>
                <a:latin typeface="Microsoft YaHei" panose="020B0503020204020204" pitchFamily="34" charset="-122"/>
                <a:ea typeface="Microsoft YaHei" panose="020B0503020204020204" pitchFamily="34" charset="-122"/>
              </a:rPr>
              <a:t>愈堅定信靠神</a:t>
            </a:r>
            <a:r>
              <a:rPr lang="en-US" altLang="zh-TW" sz="2200" dirty="0">
                <a:solidFill>
                  <a:schemeClr val="tx1"/>
                </a:solidFill>
                <a:latin typeface="Microsoft YaHei" panose="020B0503020204020204" pitchFamily="34" charset="-122"/>
                <a:ea typeface="Microsoft YaHei" panose="020B0503020204020204" pitchFamily="34" charset="-122"/>
              </a:rPr>
              <a:t>,</a:t>
            </a:r>
            <a:r>
              <a:rPr lang="zh-TW" altLang="en-US" sz="2200" dirty="0">
                <a:solidFill>
                  <a:schemeClr val="tx1"/>
                </a:solidFill>
                <a:latin typeface="Microsoft YaHei" panose="020B0503020204020204" pitchFamily="34" charset="-122"/>
                <a:ea typeface="Microsoft YaHei" panose="020B0503020204020204" pitchFamily="34" charset="-122"/>
              </a:rPr>
              <a:t>必有公義審判</a:t>
            </a:r>
            <a:r>
              <a:rPr lang="en-US" altLang="zh-TW" sz="2200" dirty="0">
                <a:solidFill>
                  <a:schemeClr val="tx1"/>
                </a:solidFill>
                <a:latin typeface="Microsoft YaHei" panose="020B0503020204020204" pitchFamily="34" charset="-122"/>
                <a:ea typeface="Microsoft YaHei" panose="020B0503020204020204" pitchFamily="34" charset="-122"/>
              </a:rPr>
              <a:t>.</a:t>
            </a:r>
          </a:p>
          <a:p>
            <a:pPr marL="0" indent="0">
              <a:lnSpc>
                <a:spcPts val="4000"/>
              </a:lnSpc>
              <a:buNone/>
            </a:pPr>
            <a:r>
              <a:rPr lang="zh-TW" altLang="en-US" sz="2400" b="1" dirty="0">
                <a:solidFill>
                  <a:schemeClr val="accent1">
                    <a:lumMod val="50000"/>
                  </a:schemeClr>
                </a:solidFill>
                <a:latin typeface="Microsoft YaHei" panose="020B0503020204020204" pitchFamily="34" charset="-122"/>
                <a:ea typeface="Microsoft YaHei" panose="020B0503020204020204" pitchFamily="34" charset="-122"/>
              </a:rPr>
              <a:t>經文說明</a:t>
            </a:r>
            <a:r>
              <a:rPr lang="en-US" altLang="zh-TW" sz="2400" b="1" dirty="0">
                <a:solidFill>
                  <a:schemeClr val="accent1">
                    <a:lumMod val="50000"/>
                  </a:schemeClr>
                </a:solidFill>
                <a:latin typeface="Microsoft YaHei" panose="020B0503020204020204" pitchFamily="34" charset="-122"/>
                <a:ea typeface="Microsoft YaHei" panose="020B0503020204020204" pitchFamily="34" charset="-122"/>
              </a:rPr>
              <a:t>: </a:t>
            </a:r>
            <a:r>
              <a:rPr lang="en-US" altLang="zh-TW" sz="2200" dirty="0">
                <a:solidFill>
                  <a:schemeClr val="tx1"/>
                </a:solidFill>
                <a:latin typeface="Microsoft YaHei" panose="020B0503020204020204" pitchFamily="34" charset="-122"/>
                <a:ea typeface="Microsoft YaHei" panose="020B0503020204020204" pitchFamily="34" charset="-122"/>
              </a:rPr>
              <a:t>1~5:</a:t>
            </a:r>
            <a:r>
              <a:rPr lang="zh-TW" altLang="en-US" sz="2200" dirty="0">
                <a:solidFill>
                  <a:schemeClr val="tx1"/>
                </a:solidFill>
                <a:latin typeface="Microsoft YaHei" panose="020B0503020204020204" pitchFamily="34" charset="-122"/>
                <a:ea typeface="Microsoft YaHei" panose="020B0503020204020204" pitchFamily="34" charset="-122"/>
              </a:rPr>
              <a:t>質疑掌權者</a:t>
            </a:r>
            <a:r>
              <a:rPr lang="en-US" altLang="zh-TW" sz="2200" dirty="0">
                <a:solidFill>
                  <a:schemeClr val="tx1"/>
                </a:solidFill>
                <a:latin typeface="Microsoft YaHei" panose="020B0503020204020204" pitchFamily="34" charset="-122"/>
                <a:ea typeface="Microsoft YaHei" panose="020B0503020204020204" pitchFamily="34" charset="-122"/>
              </a:rPr>
              <a:t>,</a:t>
            </a:r>
            <a:r>
              <a:rPr lang="zh-TW" altLang="en-US" sz="2200" dirty="0">
                <a:solidFill>
                  <a:schemeClr val="tx1"/>
                </a:solidFill>
                <a:latin typeface="Microsoft YaHei" panose="020B0503020204020204" pitchFamily="34" charset="-122"/>
                <a:ea typeface="Microsoft YaHei" panose="020B0503020204020204" pitchFamily="34" charset="-122"/>
              </a:rPr>
              <a:t>描繪惡人的本質</a:t>
            </a:r>
            <a:r>
              <a:rPr lang="en-US" altLang="zh-TW" sz="2200" dirty="0">
                <a:solidFill>
                  <a:schemeClr val="tx1"/>
                </a:solidFill>
                <a:latin typeface="Microsoft YaHei" panose="020B0503020204020204" pitchFamily="34" charset="-122"/>
                <a:ea typeface="Microsoft YaHei" panose="020B0503020204020204" pitchFamily="34" charset="-122"/>
              </a:rPr>
              <a:t>. 6~9:</a:t>
            </a:r>
            <a:r>
              <a:rPr lang="zh-TW" altLang="en-US" sz="2200" dirty="0">
                <a:solidFill>
                  <a:schemeClr val="tx1"/>
                </a:solidFill>
                <a:latin typeface="Microsoft YaHei" panose="020B0503020204020204" pitchFamily="34" charset="-122"/>
                <a:ea typeface="Microsoft YaHei" panose="020B0503020204020204" pitchFamily="34" charset="-122"/>
              </a:rPr>
              <a:t>求神施行公義懲罰</a:t>
            </a:r>
            <a:r>
              <a:rPr lang="en-US" altLang="zh-TW" sz="2200" dirty="0">
                <a:solidFill>
                  <a:schemeClr val="tx1"/>
                </a:solidFill>
                <a:latin typeface="Microsoft YaHei" panose="020B0503020204020204" pitchFamily="34" charset="-122"/>
                <a:ea typeface="Microsoft YaHei" panose="020B0503020204020204" pitchFamily="34" charset="-122"/>
              </a:rPr>
              <a:t>.</a:t>
            </a:r>
            <a:r>
              <a:rPr lang="zh-TW" altLang="en-US" sz="2200" dirty="0">
                <a:solidFill>
                  <a:schemeClr val="tx1"/>
                </a:solidFill>
                <a:latin typeface="Microsoft YaHei" panose="020B0503020204020204" pitchFamily="34" charset="-122"/>
                <a:ea typeface="Microsoft YaHei" panose="020B0503020204020204" pitchFamily="34" charset="-122"/>
              </a:rPr>
              <a:t>求神廢除惡人的破壞力</a:t>
            </a:r>
            <a:r>
              <a:rPr lang="en-US" altLang="zh-TW" sz="2200" dirty="0">
                <a:solidFill>
                  <a:schemeClr val="tx1"/>
                </a:solidFill>
                <a:latin typeface="Microsoft YaHei" panose="020B0503020204020204" pitchFamily="34" charset="-122"/>
                <a:ea typeface="Microsoft YaHei" panose="020B0503020204020204" pitchFamily="34" charset="-122"/>
              </a:rPr>
              <a:t>,</a:t>
            </a:r>
            <a:r>
              <a:rPr lang="zh-TW" altLang="en-US" sz="2200" dirty="0">
                <a:solidFill>
                  <a:schemeClr val="tx1"/>
                </a:solidFill>
                <a:latin typeface="Microsoft YaHei" panose="020B0503020204020204" pitchFamily="34" charset="-122"/>
                <a:ea typeface="Microsoft YaHei" panose="020B0503020204020204" pitchFamily="34" charset="-122"/>
              </a:rPr>
              <a:t>求神終結惡人的勢力</a:t>
            </a:r>
            <a:r>
              <a:rPr lang="en-US" altLang="zh-TW" sz="2200" dirty="0">
                <a:solidFill>
                  <a:schemeClr val="tx1"/>
                </a:solidFill>
                <a:latin typeface="Microsoft YaHei" panose="020B0503020204020204" pitchFamily="34" charset="-122"/>
                <a:ea typeface="Microsoft YaHei" panose="020B0503020204020204" pitchFamily="34" charset="-122"/>
              </a:rPr>
              <a:t>.10~11:</a:t>
            </a:r>
            <a:r>
              <a:rPr lang="zh-TW" altLang="en-US" sz="2200" dirty="0">
                <a:solidFill>
                  <a:schemeClr val="tx1"/>
                </a:solidFill>
                <a:latin typeface="Microsoft YaHei" panose="020B0503020204020204" pitchFamily="34" charset="-122"/>
                <a:ea typeface="Microsoft YaHei" panose="020B0503020204020204" pitchFamily="34" charset="-122"/>
              </a:rPr>
              <a:t>彰顯神的審判與最終確據</a:t>
            </a:r>
            <a:r>
              <a:rPr lang="en-US" altLang="zh-TW" sz="2200" dirty="0">
                <a:solidFill>
                  <a:schemeClr val="tx1"/>
                </a:solidFill>
                <a:latin typeface="Microsoft YaHei" panose="020B0503020204020204" pitchFamily="34" charset="-122"/>
                <a:ea typeface="Microsoft YaHei" panose="020B0503020204020204" pitchFamily="34" charset="-122"/>
              </a:rPr>
              <a:t>,</a:t>
            </a:r>
            <a:r>
              <a:rPr lang="zh-TW" altLang="en-US" sz="2200" dirty="0">
                <a:solidFill>
                  <a:schemeClr val="tx1"/>
                </a:solidFill>
                <a:latin typeface="Microsoft YaHei" panose="020B0503020204020204" pitchFamily="34" charset="-122"/>
                <a:ea typeface="Microsoft YaHei" panose="020B0503020204020204" pitchFamily="34" charset="-122"/>
              </a:rPr>
              <a:t>惡有惡報的震攝</a:t>
            </a:r>
            <a:r>
              <a:rPr lang="en-US" altLang="zh-TW" sz="2200" dirty="0">
                <a:solidFill>
                  <a:schemeClr val="tx1"/>
                </a:solidFill>
                <a:latin typeface="Microsoft YaHei" panose="020B0503020204020204" pitchFamily="34" charset="-122"/>
                <a:ea typeface="Microsoft YaHei" panose="020B0503020204020204" pitchFamily="34" charset="-122"/>
              </a:rPr>
              <a:t>,</a:t>
            </a:r>
            <a:r>
              <a:rPr lang="zh-TW" altLang="en-US" sz="2200" dirty="0">
                <a:solidFill>
                  <a:schemeClr val="tx1"/>
                </a:solidFill>
                <a:latin typeface="Microsoft YaHei" panose="020B0503020204020204" pitchFamily="34" charset="-122"/>
                <a:ea typeface="Microsoft YaHei" panose="020B0503020204020204" pitchFamily="34" charset="-122"/>
              </a:rPr>
              <a:t>總結神的主權</a:t>
            </a:r>
          </a:p>
        </p:txBody>
      </p:sp>
    </p:spTree>
    <p:extLst>
      <p:ext uri="{BB962C8B-B14F-4D97-AF65-F5344CB8AC3E}">
        <p14:creationId xmlns:p14="http://schemas.microsoft.com/office/powerpoint/2010/main" val="10901442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E277F2F1-43F2-A524-F9CB-DF9C7B9E9C1B}"/>
              </a:ext>
            </a:extLst>
          </p:cNvPr>
          <p:cNvSpPr>
            <a:spLocks noGrp="1"/>
          </p:cNvSpPr>
          <p:nvPr>
            <p:ph type="title"/>
          </p:nvPr>
        </p:nvSpPr>
        <p:spPr>
          <a:xfrm>
            <a:off x="1492828" y="605594"/>
            <a:ext cx="2985655" cy="882626"/>
          </a:xfrm>
        </p:spPr>
        <p:txBody>
          <a:bodyPr>
            <a:normAutofit/>
          </a:bodyPr>
          <a:lstStyle/>
          <a:p>
            <a:r>
              <a:rPr lang="zh-TW" altLang="en-US" sz="5000" b="1" dirty="0">
                <a:latin typeface="Microsoft YaHei" panose="020B0503020204020204" pitchFamily="34" charset="-122"/>
                <a:ea typeface="Microsoft YaHei" panose="020B0503020204020204" pitchFamily="34" charset="-122"/>
              </a:rPr>
              <a:t>詩 篇 </a:t>
            </a:r>
            <a:r>
              <a:rPr lang="en-US" altLang="zh-TW" sz="5000" b="1" dirty="0">
                <a:latin typeface="Microsoft YaHei" panose="020B0503020204020204" pitchFamily="34" charset="-122"/>
                <a:ea typeface="Microsoft YaHei" panose="020B0503020204020204" pitchFamily="34" charset="-122"/>
              </a:rPr>
              <a:t>53</a:t>
            </a:r>
            <a:endParaRPr lang="zh-TW" altLang="en-US" sz="5000" b="1" dirty="0">
              <a:latin typeface="Microsoft YaHei" panose="020B0503020204020204" pitchFamily="34" charset="-122"/>
              <a:ea typeface="Microsoft YaHei" panose="020B0503020204020204" pitchFamily="34" charset="-122"/>
            </a:endParaRPr>
          </a:p>
        </p:txBody>
      </p:sp>
      <p:sp>
        <p:nvSpPr>
          <p:cNvPr id="3" name="內容版面配置區 2">
            <a:extLst>
              <a:ext uri="{FF2B5EF4-FFF2-40B4-BE49-F238E27FC236}">
                <a16:creationId xmlns:a16="http://schemas.microsoft.com/office/drawing/2014/main" id="{E62A69B7-0637-4C85-5BED-09F8E63D27DF}"/>
              </a:ext>
            </a:extLst>
          </p:cNvPr>
          <p:cNvSpPr>
            <a:spLocks noGrp="1"/>
          </p:cNvSpPr>
          <p:nvPr>
            <p:ph idx="1"/>
          </p:nvPr>
        </p:nvSpPr>
        <p:spPr>
          <a:xfrm>
            <a:off x="941070" y="1035219"/>
            <a:ext cx="10515600" cy="4351338"/>
          </a:xfrm>
        </p:spPr>
        <p:txBody>
          <a:bodyPr/>
          <a:lstStyle/>
          <a:p>
            <a:endParaRPr lang="en-US" altLang="zh-TW" dirty="0"/>
          </a:p>
          <a:p>
            <a:endParaRPr lang="en-US" altLang="zh-TW" dirty="0"/>
          </a:p>
          <a:p>
            <a:endParaRPr lang="en-US" altLang="zh-TW" dirty="0"/>
          </a:p>
          <a:p>
            <a:endParaRPr lang="en-US" altLang="zh-TW" dirty="0"/>
          </a:p>
          <a:p>
            <a:endParaRPr lang="en-US" altLang="zh-TW" dirty="0"/>
          </a:p>
          <a:p>
            <a:endParaRPr lang="en-US" altLang="zh-TW" dirty="0"/>
          </a:p>
          <a:p>
            <a:endParaRPr lang="en-US" altLang="zh-TW" dirty="0"/>
          </a:p>
          <a:p>
            <a:endParaRPr lang="en-US" altLang="zh-TW" dirty="0"/>
          </a:p>
          <a:p>
            <a:endParaRPr lang="en-US" altLang="zh-TW" dirty="0"/>
          </a:p>
          <a:p>
            <a:endParaRPr lang="en-US" altLang="zh-TW" dirty="0"/>
          </a:p>
          <a:p>
            <a:endParaRPr lang="zh-TW" altLang="en-US" dirty="0"/>
          </a:p>
        </p:txBody>
      </p:sp>
      <p:sp>
        <p:nvSpPr>
          <p:cNvPr id="5" name="文字方塊 4">
            <a:extLst>
              <a:ext uri="{FF2B5EF4-FFF2-40B4-BE49-F238E27FC236}">
                <a16:creationId xmlns:a16="http://schemas.microsoft.com/office/drawing/2014/main" id="{4110E600-6241-628B-9089-743EF2175E76}"/>
              </a:ext>
            </a:extLst>
          </p:cNvPr>
          <p:cNvSpPr txBox="1"/>
          <p:nvPr/>
        </p:nvSpPr>
        <p:spPr>
          <a:xfrm>
            <a:off x="1608513" y="1383553"/>
            <a:ext cx="9848157" cy="5166927"/>
          </a:xfrm>
          <a:prstGeom prst="rect">
            <a:avLst/>
          </a:prstGeom>
          <a:noFill/>
        </p:spPr>
        <p:txBody>
          <a:bodyPr wrap="square">
            <a:spAutoFit/>
          </a:bodyPr>
          <a:lstStyle/>
          <a:p>
            <a:pPr algn="l">
              <a:lnSpc>
                <a:spcPts val="4000"/>
              </a:lnSpc>
            </a:pPr>
            <a:r>
              <a:rPr lang="zh-TW" altLang="en-US" sz="2400" b="0" i="0" dirty="0">
                <a:effectLst/>
                <a:latin typeface="Microsoft YaHei" panose="020B0503020204020204" pitchFamily="34" charset="-122"/>
                <a:ea typeface="Microsoft YaHei" panose="020B0503020204020204" pitchFamily="34" charset="-122"/>
              </a:rPr>
              <a:t>（大衛的訓誨詩，交與伶長。調用麻哈拉。）</a:t>
            </a:r>
            <a:endParaRPr lang="en-US" altLang="zh-TW" sz="2400" b="0" i="0" dirty="0">
              <a:effectLst/>
              <a:latin typeface="Microsoft YaHei" panose="020B0503020204020204" pitchFamily="34" charset="-122"/>
              <a:ea typeface="Microsoft YaHei" panose="020B0503020204020204" pitchFamily="34" charset="-122"/>
            </a:endParaRPr>
          </a:p>
          <a:p>
            <a:pPr algn="l">
              <a:lnSpc>
                <a:spcPts val="4000"/>
              </a:lnSpc>
              <a:buFont typeface="+mj-lt"/>
              <a:buAutoNum type="arabicPeriod"/>
            </a:pPr>
            <a:r>
              <a:rPr lang="zh-TW" altLang="en-US" sz="2400" b="0" i="0" dirty="0">
                <a:effectLst/>
                <a:latin typeface="Microsoft YaHei" panose="020B0503020204020204" pitchFamily="34" charset="-122"/>
                <a:ea typeface="Microsoft YaHei" panose="020B0503020204020204" pitchFamily="34" charset="-122"/>
              </a:rPr>
              <a:t>愚頑人心裡說：沒有神。他們都是邪惡，行了可憎惡的罪孽；</a:t>
            </a:r>
            <a:endParaRPr lang="en-US" altLang="zh-TW" sz="2400" b="0" i="0" dirty="0">
              <a:effectLst/>
              <a:latin typeface="Microsoft YaHei" panose="020B0503020204020204" pitchFamily="34" charset="-122"/>
              <a:ea typeface="Microsoft YaHei" panose="020B0503020204020204" pitchFamily="34" charset="-122"/>
            </a:endParaRPr>
          </a:p>
          <a:p>
            <a:pPr algn="l">
              <a:lnSpc>
                <a:spcPts val="4000"/>
              </a:lnSpc>
            </a:pPr>
            <a:r>
              <a:rPr lang="en-US" altLang="zh-TW" sz="2400" b="0" i="0" dirty="0">
                <a:effectLst/>
                <a:latin typeface="Microsoft YaHei" panose="020B0503020204020204" pitchFamily="34" charset="-122"/>
                <a:ea typeface="Microsoft YaHei" panose="020B0503020204020204" pitchFamily="34" charset="-122"/>
              </a:rPr>
              <a:t>   </a:t>
            </a:r>
            <a:r>
              <a:rPr lang="zh-TW" altLang="en-US" sz="2400" b="0" i="0" dirty="0">
                <a:effectLst/>
                <a:latin typeface="Microsoft YaHei" panose="020B0503020204020204" pitchFamily="34" charset="-122"/>
                <a:ea typeface="Microsoft YaHei" panose="020B0503020204020204" pitchFamily="34" charset="-122"/>
              </a:rPr>
              <a:t>沒有一個人行善。</a:t>
            </a:r>
          </a:p>
          <a:p>
            <a:pPr algn="l">
              <a:lnSpc>
                <a:spcPts val="4000"/>
              </a:lnSpc>
              <a:buFont typeface="+mj-lt"/>
              <a:buAutoNum type="arabicPeriod" startAt="2"/>
            </a:pPr>
            <a:r>
              <a:rPr lang="zh-TW" altLang="en-US" sz="2400" b="0" i="0" dirty="0">
                <a:effectLst/>
                <a:latin typeface="Microsoft YaHei" panose="020B0503020204020204" pitchFamily="34" charset="-122"/>
                <a:ea typeface="Microsoft YaHei" panose="020B0503020204020204" pitchFamily="34" charset="-122"/>
              </a:rPr>
              <a:t>神從天上垂看世人，要看有明白的沒有？有尋求他的沒有？</a:t>
            </a:r>
          </a:p>
          <a:p>
            <a:pPr algn="l">
              <a:lnSpc>
                <a:spcPts val="4000"/>
              </a:lnSpc>
              <a:buFont typeface="+mj-lt"/>
              <a:buAutoNum type="arabicPeriod" startAt="3"/>
            </a:pPr>
            <a:r>
              <a:rPr lang="zh-TW" altLang="en-US" sz="2400" b="0" i="0" dirty="0">
                <a:effectLst/>
                <a:latin typeface="Microsoft YaHei" panose="020B0503020204020204" pitchFamily="34" charset="-122"/>
                <a:ea typeface="Microsoft YaHei" panose="020B0503020204020204" pitchFamily="34" charset="-122"/>
              </a:rPr>
              <a:t>他們各人都退後，一同變為污穢；並沒有行善的，連一個也沒有。</a:t>
            </a:r>
          </a:p>
          <a:p>
            <a:pPr algn="l">
              <a:lnSpc>
                <a:spcPts val="4000"/>
              </a:lnSpc>
              <a:buFont typeface="+mj-lt"/>
              <a:buAutoNum type="arabicPeriod" startAt="4"/>
            </a:pPr>
            <a:r>
              <a:rPr lang="zh-TW" altLang="en-US" sz="2400" b="0" i="0" dirty="0">
                <a:effectLst/>
                <a:latin typeface="Microsoft YaHei" panose="020B0503020204020204" pitchFamily="34" charset="-122"/>
                <a:ea typeface="Microsoft YaHei" panose="020B0503020204020204" pitchFamily="34" charset="-122"/>
              </a:rPr>
              <a:t>作孽的沒有知識嗎？他們吞吃我的百姓如同吃飯一樣，並不求告神。</a:t>
            </a:r>
          </a:p>
          <a:p>
            <a:pPr algn="l">
              <a:lnSpc>
                <a:spcPts val="4000"/>
              </a:lnSpc>
              <a:buFont typeface="+mj-lt"/>
              <a:buAutoNum type="arabicPeriod" startAt="5"/>
            </a:pPr>
            <a:r>
              <a:rPr lang="zh-TW" altLang="en-US" sz="2400" b="0" i="0" dirty="0">
                <a:effectLst/>
                <a:latin typeface="Microsoft YaHei" panose="020B0503020204020204" pitchFamily="34" charset="-122"/>
                <a:ea typeface="Microsoft YaHei" panose="020B0503020204020204" pitchFamily="34" charset="-122"/>
              </a:rPr>
              <a:t>他們在無可懼怕之處就大大害怕，因為神把那安營攻擊你之人的骨頭</a:t>
            </a:r>
            <a:endParaRPr lang="en-US" altLang="zh-TW" sz="2400" b="0" i="0" dirty="0">
              <a:effectLst/>
              <a:latin typeface="Microsoft YaHei" panose="020B0503020204020204" pitchFamily="34" charset="-122"/>
              <a:ea typeface="Microsoft YaHei" panose="020B0503020204020204" pitchFamily="34" charset="-122"/>
            </a:endParaRPr>
          </a:p>
          <a:p>
            <a:pPr algn="l">
              <a:lnSpc>
                <a:spcPts val="4000"/>
              </a:lnSpc>
            </a:pPr>
            <a:r>
              <a:rPr lang="en-US" altLang="zh-TW" sz="2400" dirty="0">
                <a:latin typeface="Microsoft YaHei" panose="020B0503020204020204" pitchFamily="34" charset="-122"/>
                <a:ea typeface="Microsoft YaHei" panose="020B0503020204020204" pitchFamily="34" charset="-122"/>
              </a:rPr>
              <a:t>   </a:t>
            </a:r>
            <a:r>
              <a:rPr lang="zh-TW" altLang="en-US" sz="2400" b="0" i="0" dirty="0">
                <a:effectLst/>
                <a:latin typeface="Microsoft YaHei" panose="020B0503020204020204" pitchFamily="34" charset="-122"/>
                <a:ea typeface="Microsoft YaHei" panose="020B0503020204020204" pitchFamily="34" charset="-122"/>
              </a:rPr>
              <a:t>散開了。你使他們蒙羞，因為神棄絕了他們。</a:t>
            </a:r>
          </a:p>
          <a:p>
            <a:pPr algn="l">
              <a:lnSpc>
                <a:spcPts val="4000"/>
              </a:lnSpc>
              <a:buFont typeface="+mj-lt"/>
              <a:buAutoNum type="arabicPeriod" startAt="6"/>
            </a:pPr>
            <a:r>
              <a:rPr lang="zh-TW" altLang="en-US" sz="2400" b="0" i="0" dirty="0">
                <a:effectLst/>
                <a:latin typeface="Microsoft YaHei" panose="020B0503020204020204" pitchFamily="34" charset="-122"/>
                <a:ea typeface="Microsoft YaHei" panose="020B0503020204020204" pitchFamily="34" charset="-122"/>
              </a:rPr>
              <a:t>但願以色列的救恩從錫安而出。神救回他被擄的子民那時，</a:t>
            </a:r>
            <a:endParaRPr lang="en-US" altLang="zh-TW" sz="2400" b="0" i="0" dirty="0">
              <a:effectLst/>
              <a:latin typeface="Microsoft YaHei" panose="020B0503020204020204" pitchFamily="34" charset="-122"/>
              <a:ea typeface="Microsoft YaHei" panose="020B0503020204020204" pitchFamily="34" charset="-122"/>
            </a:endParaRPr>
          </a:p>
          <a:p>
            <a:pPr algn="l">
              <a:lnSpc>
                <a:spcPts val="4000"/>
              </a:lnSpc>
            </a:pPr>
            <a:r>
              <a:rPr lang="zh-TW" altLang="en-US" sz="2400" dirty="0">
                <a:latin typeface="Microsoft YaHei" panose="020B0503020204020204" pitchFamily="34" charset="-122"/>
                <a:ea typeface="Microsoft YaHei" panose="020B0503020204020204" pitchFamily="34" charset="-122"/>
              </a:rPr>
              <a:t>   </a:t>
            </a:r>
            <a:r>
              <a:rPr lang="zh-TW" altLang="en-US" sz="2400" b="0" i="0" dirty="0">
                <a:effectLst/>
                <a:latin typeface="Microsoft YaHei" panose="020B0503020204020204" pitchFamily="34" charset="-122"/>
                <a:ea typeface="Microsoft YaHei" panose="020B0503020204020204" pitchFamily="34" charset="-122"/>
              </a:rPr>
              <a:t>雅各要快樂，以色列要歡喜。</a:t>
            </a:r>
            <a:endParaRPr lang="zh-TW" altLang="en-US" sz="2400" dirty="0">
              <a:latin typeface="Microsoft YaHei" panose="020B0503020204020204" pitchFamily="34" charset="-122"/>
              <a:ea typeface="Microsoft YaHei" panose="020B0503020204020204" pitchFamily="34" charset="-122"/>
            </a:endParaRPr>
          </a:p>
        </p:txBody>
      </p:sp>
    </p:spTree>
    <p:extLst>
      <p:ext uri="{BB962C8B-B14F-4D97-AF65-F5344CB8AC3E}">
        <p14:creationId xmlns:p14="http://schemas.microsoft.com/office/powerpoint/2010/main" val="383527686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a:extLst>
              <a:ext uri="{FF2B5EF4-FFF2-40B4-BE49-F238E27FC236}">
                <a16:creationId xmlns:a16="http://schemas.microsoft.com/office/drawing/2014/main" id="{11B66D02-3628-B37D-334D-B57C743E36A8}"/>
              </a:ext>
            </a:extLst>
          </p:cNvPr>
          <p:cNvSpPr>
            <a:spLocks noGrp="1"/>
          </p:cNvSpPr>
          <p:nvPr>
            <p:ph idx="1"/>
          </p:nvPr>
        </p:nvSpPr>
        <p:spPr>
          <a:xfrm>
            <a:off x="1420090" y="1884155"/>
            <a:ext cx="10221191" cy="3394426"/>
          </a:xfrm>
        </p:spPr>
        <p:txBody>
          <a:bodyPr>
            <a:noAutofit/>
          </a:bodyPr>
          <a:lstStyle/>
          <a:p>
            <a:pPr marL="0" indent="0">
              <a:lnSpc>
                <a:spcPts val="4000"/>
              </a:lnSpc>
              <a:buNone/>
            </a:pPr>
            <a:r>
              <a:rPr lang="zh-TW" altLang="en-US" sz="2400" b="1" dirty="0">
                <a:solidFill>
                  <a:schemeClr val="accent1">
                    <a:lumMod val="50000"/>
                  </a:schemeClr>
                </a:solidFill>
                <a:latin typeface="Microsoft YaHei" panose="020B0503020204020204" pitchFamily="34" charset="-122"/>
                <a:ea typeface="Microsoft YaHei" panose="020B0503020204020204" pitchFamily="34" charset="-122"/>
              </a:rPr>
              <a:t>金句</a:t>
            </a:r>
            <a:r>
              <a:rPr lang="en-US" altLang="zh-TW" sz="2400" b="1" dirty="0">
                <a:solidFill>
                  <a:schemeClr val="accent1">
                    <a:lumMod val="50000"/>
                  </a:schemeClr>
                </a:solidFill>
                <a:latin typeface="Microsoft YaHei" panose="020B0503020204020204" pitchFamily="34" charset="-122"/>
                <a:ea typeface="Microsoft YaHei" panose="020B0503020204020204" pitchFamily="34" charset="-122"/>
              </a:rPr>
              <a:t>: </a:t>
            </a:r>
            <a:r>
              <a:rPr lang="en-US" altLang="zh-TW" sz="2600" dirty="0">
                <a:solidFill>
                  <a:schemeClr val="tx1"/>
                </a:solidFill>
                <a:latin typeface="Microsoft YaHei" panose="020B0503020204020204" pitchFamily="34" charset="-122"/>
                <a:ea typeface="Microsoft YaHei" panose="020B0503020204020204" pitchFamily="34" charset="-122"/>
              </a:rPr>
              <a:t>58:11</a:t>
            </a:r>
            <a:r>
              <a:rPr lang="zh-TW" altLang="en-US" sz="2600" dirty="0">
                <a:solidFill>
                  <a:schemeClr val="tx1"/>
                </a:solidFill>
                <a:latin typeface="Microsoft YaHei" panose="020B0503020204020204" pitchFamily="34" charset="-122"/>
                <a:ea typeface="Microsoft YaHei" panose="020B0503020204020204" pitchFamily="34" charset="-122"/>
              </a:rPr>
              <a:t>因此</a:t>
            </a:r>
            <a:r>
              <a:rPr lang="en-US" altLang="zh-TW" sz="2600" dirty="0">
                <a:solidFill>
                  <a:schemeClr val="tx1"/>
                </a:solidFill>
                <a:latin typeface="Microsoft YaHei" panose="020B0503020204020204" pitchFamily="34" charset="-122"/>
                <a:ea typeface="Microsoft YaHei" panose="020B0503020204020204" pitchFamily="34" charset="-122"/>
              </a:rPr>
              <a:t>,</a:t>
            </a:r>
            <a:r>
              <a:rPr lang="zh-TW" altLang="en-US" sz="2600" dirty="0">
                <a:solidFill>
                  <a:schemeClr val="tx1"/>
                </a:solidFill>
                <a:latin typeface="Microsoft YaHei" panose="020B0503020204020204" pitchFamily="34" charset="-122"/>
                <a:ea typeface="Microsoft YaHei" panose="020B0503020204020204" pitchFamily="34" charset="-122"/>
              </a:rPr>
              <a:t>人必說</a:t>
            </a:r>
            <a:r>
              <a:rPr lang="en-US" altLang="zh-TW" sz="2600" dirty="0">
                <a:solidFill>
                  <a:schemeClr val="tx1"/>
                </a:solidFill>
                <a:latin typeface="Microsoft YaHei" panose="020B0503020204020204" pitchFamily="34" charset="-122"/>
                <a:ea typeface="Microsoft YaHei" panose="020B0503020204020204" pitchFamily="34" charset="-122"/>
              </a:rPr>
              <a:t>:[</a:t>
            </a:r>
            <a:r>
              <a:rPr lang="zh-TW" altLang="en-US" sz="2600" dirty="0">
                <a:solidFill>
                  <a:schemeClr val="tx1"/>
                </a:solidFill>
                <a:latin typeface="Microsoft YaHei" panose="020B0503020204020204" pitchFamily="34" charset="-122"/>
                <a:ea typeface="Microsoft YaHei" panose="020B0503020204020204" pitchFamily="34" charset="-122"/>
              </a:rPr>
              <a:t>義人誠然得善報</a:t>
            </a:r>
            <a:r>
              <a:rPr lang="en-US" altLang="zh-TW" sz="2600" dirty="0">
                <a:solidFill>
                  <a:schemeClr val="tx1"/>
                </a:solidFill>
                <a:latin typeface="Microsoft YaHei" panose="020B0503020204020204" pitchFamily="34" charset="-122"/>
                <a:ea typeface="Microsoft YaHei" panose="020B0503020204020204" pitchFamily="34" charset="-122"/>
              </a:rPr>
              <a:t>!</a:t>
            </a:r>
            <a:r>
              <a:rPr lang="zh-TW" altLang="en-US" sz="2600" dirty="0">
                <a:solidFill>
                  <a:schemeClr val="tx1"/>
                </a:solidFill>
                <a:latin typeface="Microsoft YaHei" panose="020B0503020204020204" pitchFamily="34" charset="-122"/>
                <a:ea typeface="Microsoft YaHei" panose="020B0503020204020204" pitchFamily="34" charset="-122"/>
              </a:rPr>
              <a:t>在地上果有施行判斷的神</a:t>
            </a:r>
            <a:r>
              <a:rPr lang="en-US" altLang="zh-TW" sz="2600" dirty="0">
                <a:solidFill>
                  <a:schemeClr val="tx1"/>
                </a:solidFill>
                <a:latin typeface="Microsoft YaHei" panose="020B0503020204020204" pitchFamily="34" charset="-122"/>
                <a:ea typeface="Microsoft YaHei" panose="020B0503020204020204" pitchFamily="34" charset="-122"/>
              </a:rPr>
              <a:t>!]</a:t>
            </a:r>
          </a:p>
          <a:p>
            <a:pPr marL="0" indent="0">
              <a:lnSpc>
                <a:spcPts val="4000"/>
              </a:lnSpc>
              <a:buNone/>
            </a:pPr>
            <a:r>
              <a:rPr lang="zh-TW" altLang="en-US" sz="2400" b="1" dirty="0">
                <a:solidFill>
                  <a:schemeClr val="accent1">
                    <a:lumMod val="50000"/>
                  </a:schemeClr>
                </a:solidFill>
                <a:latin typeface="Microsoft YaHei" panose="020B0503020204020204" pitchFamily="34" charset="-122"/>
                <a:ea typeface="Microsoft YaHei" panose="020B0503020204020204" pitchFamily="34" charset="-122"/>
              </a:rPr>
              <a:t>我對神的認識</a:t>
            </a:r>
            <a:r>
              <a:rPr lang="en-US" altLang="zh-TW" sz="2400" b="1" dirty="0">
                <a:solidFill>
                  <a:schemeClr val="accent1">
                    <a:lumMod val="50000"/>
                  </a:schemeClr>
                </a:solidFill>
                <a:latin typeface="Microsoft YaHei" panose="020B0503020204020204" pitchFamily="34" charset="-122"/>
                <a:ea typeface="Microsoft YaHei" panose="020B0503020204020204" pitchFamily="34" charset="-122"/>
              </a:rPr>
              <a:t>: </a:t>
            </a:r>
            <a:r>
              <a:rPr lang="zh-TW" altLang="en-US" sz="2600" dirty="0">
                <a:solidFill>
                  <a:schemeClr val="tx1"/>
                </a:solidFill>
                <a:latin typeface="Microsoft YaHei" panose="020B0503020204020204" pitchFamily="34" charset="-122"/>
                <a:ea typeface="Microsoft YaHei" panose="020B0503020204020204" pitchFamily="34" charset="-122"/>
              </a:rPr>
              <a:t>神會公義審判</a:t>
            </a:r>
            <a:r>
              <a:rPr lang="en-US" altLang="zh-TW" sz="2600" dirty="0">
                <a:solidFill>
                  <a:schemeClr val="tx1"/>
                </a:solidFill>
                <a:latin typeface="Microsoft YaHei" panose="020B0503020204020204" pitchFamily="34" charset="-122"/>
                <a:ea typeface="Microsoft YaHei" panose="020B0503020204020204" pitchFamily="34" charset="-122"/>
              </a:rPr>
              <a:t>,</a:t>
            </a:r>
            <a:r>
              <a:rPr lang="zh-TW" altLang="en-US" sz="2600" dirty="0">
                <a:solidFill>
                  <a:schemeClr val="tx1"/>
                </a:solidFill>
                <a:latin typeface="Microsoft YaHei" panose="020B0503020204020204" pitchFamily="34" charset="-122"/>
                <a:ea typeface="Microsoft YaHei" panose="020B0503020204020204" pitchFamily="34" charset="-122"/>
              </a:rPr>
              <a:t>神會使公義彰顯</a:t>
            </a:r>
            <a:r>
              <a:rPr lang="en-US" altLang="zh-TW" sz="2600" dirty="0">
                <a:solidFill>
                  <a:schemeClr val="tx1"/>
                </a:solidFill>
                <a:latin typeface="Microsoft YaHei" panose="020B0503020204020204" pitchFamily="34" charset="-122"/>
                <a:ea typeface="Microsoft YaHei" panose="020B0503020204020204" pitchFamily="34" charset="-122"/>
              </a:rPr>
              <a:t>.</a:t>
            </a:r>
          </a:p>
          <a:p>
            <a:pPr marL="0" indent="0">
              <a:lnSpc>
                <a:spcPts val="4000"/>
              </a:lnSpc>
              <a:buNone/>
            </a:pPr>
            <a:r>
              <a:rPr lang="zh-TW" altLang="en-US" sz="2400" b="1" dirty="0">
                <a:solidFill>
                  <a:schemeClr val="accent1">
                    <a:lumMod val="50000"/>
                  </a:schemeClr>
                </a:solidFill>
                <a:latin typeface="Microsoft YaHei" panose="020B0503020204020204" pitchFamily="34" charset="-122"/>
                <a:ea typeface="Microsoft YaHei" panose="020B0503020204020204" pitchFamily="34" charset="-122"/>
              </a:rPr>
              <a:t>我自己的收穫</a:t>
            </a:r>
            <a:r>
              <a:rPr lang="en-US" altLang="zh-TW" sz="2400" b="1" dirty="0">
                <a:solidFill>
                  <a:schemeClr val="accent1">
                    <a:lumMod val="50000"/>
                  </a:schemeClr>
                </a:solidFill>
                <a:latin typeface="Microsoft YaHei" panose="020B0503020204020204" pitchFamily="34" charset="-122"/>
                <a:ea typeface="Microsoft YaHei" panose="020B0503020204020204" pitchFamily="34" charset="-122"/>
              </a:rPr>
              <a:t>: </a:t>
            </a:r>
            <a:r>
              <a:rPr lang="zh-TW" altLang="en-US" sz="2600" dirty="0">
                <a:solidFill>
                  <a:schemeClr val="tx1"/>
                </a:solidFill>
                <a:latin typeface="Microsoft YaHei" panose="020B0503020204020204" pitchFamily="34" charset="-122"/>
                <a:ea typeface="Microsoft YaHei" panose="020B0503020204020204" pitchFamily="34" charset="-122"/>
              </a:rPr>
              <a:t>面對不義</a:t>
            </a:r>
            <a:r>
              <a:rPr lang="en-US" altLang="zh-TW" sz="2600" dirty="0">
                <a:solidFill>
                  <a:schemeClr val="tx1"/>
                </a:solidFill>
                <a:latin typeface="Microsoft YaHei" panose="020B0503020204020204" pitchFamily="34" charset="-122"/>
                <a:ea typeface="Microsoft YaHei" panose="020B0503020204020204" pitchFamily="34" charset="-122"/>
              </a:rPr>
              <a:t>,</a:t>
            </a:r>
            <a:r>
              <a:rPr lang="zh-TW" altLang="en-US" sz="2600" dirty="0">
                <a:solidFill>
                  <a:schemeClr val="tx1"/>
                </a:solidFill>
                <a:latin typeface="Microsoft YaHei" panose="020B0503020204020204" pitchFamily="34" charset="-122"/>
                <a:ea typeface="Microsoft YaHei" panose="020B0503020204020204" pitchFamily="34" charset="-122"/>
              </a:rPr>
              <a:t>職場的暴行或社會黑暗</a:t>
            </a:r>
            <a:r>
              <a:rPr lang="en-US" altLang="zh-TW" sz="2600" dirty="0">
                <a:solidFill>
                  <a:schemeClr val="tx1"/>
                </a:solidFill>
                <a:latin typeface="Microsoft YaHei" panose="020B0503020204020204" pitchFamily="34" charset="-122"/>
                <a:ea typeface="Microsoft YaHei" panose="020B0503020204020204" pitchFamily="34" charset="-122"/>
              </a:rPr>
              <a:t>,</a:t>
            </a:r>
            <a:r>
              <a:rPr lang="zh-TW" altLang="en-US" sz="2600" dirty="0">
                <a:solidFill>
                  <a:schemeClr val="tx1"/>
                </a:solidFill>
                <a:latin typeface="Microsoft YaHei" panose="020B0503020204020204" pitchFamily="34" charset="-122"/>
                <a:ea typeface="Microsoft YaHei" panose="020B0503020204020204" pitchFamily="34" charset="-122"/>
              </a:rPr>
              <a:t>我們可以跟神求</a:t>
            </a:r>
            <a:r>
              <a:rPr lang="en-US" altLang="zh-TW" sz="2600" dirty="0">
                <a:solidFill>
                  <a:schemeClr val="tx1"/>
                </a:solidFill>
                <a:latin typeface="Microsoft YaHei" panose="020B0503020204020204" pitchFamily="34" charset="-122"/>
                <a:ea typeface="Microsoft YaHei" panose="020B0503020204020204" pitchFamily="34" charset="-122"/>
              </a:rPr>
              <a:t>,</a:t>
            </a:r>
          </a:p>
          <a:p>
            <a:pPr marL="0" indent="0">
              <a:lnSpc>
                <a:spcPts val="4000"/>
              </a:lnSpc>
              <a:buNone/>
            </a:pPr>
            <a:r>
              <a:rPr lang="zh-TW" altLang="en-US" sz="2600" dirty="0">
                <a:solidFill>
                  <a:schemeClr val="tx1"/>
                </a:solidFill>
                <a:latin typeface="Microsoft YaHei" panose="020B0503020204020204" pitchFamily="34" charset="-122"/>
                <a:ea typeface="Microsoft YaHei" panose="020B0503020204020204" pitchFamily="34" charset="-122"/>
              </a:rPr>
              <a:t>申訴將審判的權利交給神</a:t>
            </a:r>
            <a:r>
              <a:rPr lang="en-US" altLang="zh-TW" sz="2600" dirty="0">
                <a:solidFill>
                  <a:schemeClr val="tx1"/>
                </a:solidFill>
                <a:latin typeface="Microsoft YaHei" panose="020B0503020204020204" pitchFamily="34" charset="-122"/>
                <a:ea typeface="Microsoft YaHei" panose="020B0503020204020204" pitchFamily="34" charset="-122"/>
              </a:rPr>
              <a:t>,</a:t>
            </a:r>
            <a:r>
              <a:rPr lang="zh-TW" altLang="en-US" sz="2600" dirty="0">
                <a:solidFill>
                  <a:schemeClr val="tx1"/>
                </a:solidFill>
                <a:latin typeface="Microsoft YaHei" panose="020B0503020204020204" pitchFamily="34" charset="-122"/>
                <a:ea typeface="Microsoft YaHei" panose="020B0503020204020204" pitchFamily="34" charset="-122"/>
              </a:rPr>
              <a:t>不要自己私下報復</a:t>
            </a:r>
            <a:r>
              <a:rPr lang="en-US" altLang="zh-TW" sz="2600" dirty="0">
                <a:solidFill>
                  <a:schemeClr val="tx1"/>
                </a:solidFill>
                <a:latin typeface="Microsoft YaHei" panose="020B0503020204020204" pitchFamily="34" charset="-122"/>
                <a:ea typeface="Microsoft YaHei" panose="020B0503020204020204" pitchFamily="34" charset="-122"/>
              </a:rPr>
              <a:t>,</a:t>
            </a:r>
            <a:r>
              <a:rPr lang="zh-TW" altLang="en-US" sz="2600" dirty="0">
                <a:solidFill>
                  <a:schemeClr val="tx1"/>
                </a:solidFill>
                <a:latin typeface="Microsoft YaHei" panose="020B0503020204020204" pitchFamily="34" charset="-122"/>
                <a:ea typeface="Microsoft YaHei" panose="020B0503020204020204" pitchFamily="34" charset="-122"/>
              </a:rPr>
              <a:t>求神賜給我勇氣堅持</a:t>
            </a:r>
            <a:endParaRPr lang="en-US" altLang="zh-TW" sz="2600" dirty="0">
              <a:solidFill>
                <a:schemeClr val="tx1"/>
              </a:solidFill>
              <a:latin typeface="Microsoft YaHei" panose="020B0503020204020204" pitchFamily="34" charset="-122"/>
              <a:ea typeface="Microsoft YaHei" panose="020B0503020204020204" pitchFamily="34" charset="-122"/>
            </a:endParaRPr>
          </a:p>
          <a:p>
            <a:pPr marL="0" indent="0">
              <a:lnSpc>
                <a:spcPts val="4000"/>
              </a:lnSpc>
              <a:buNone/>
            </a:pPr>
            <a:r>
              <a:rPr lang="zh-TW" altLang="en-US" sz="2600" dirty="0">
                <a:solidFill>
                  <a:schemeClr val="tx1"/>
                </a:solidFill>
                <a:latin typeface="Microsoft YaHei" panose="020B0503020204020204" pitchFamily="34" charset="-122"/>
                <a:ea typeface="Microsoft YaHei" panose="020B0503020204020204" pitchFamily="34" charset="-122"/>
              </a:rPr>
              <a:t>真理和公義</a:t>
            </a:r>
            <a:r>
              <a:rPr lang="en-US" altLang="zh-TW" sz="2600" dirty="0">
                <a:solidFill>
                  <a:schemeClr val="tx1"/>
                </a:solidFill>
                <a:latin typeface="Microsoft YaHei" panose="020B0503020204020204" pitchFamily="34" charset="-122"/>
                <a:ea typeface="Microsoft YaHei" panose="020B0503020204020204" pitchFamily="34" charset="-122"/>
              </a:rPr>
              <a:t>.</a:t>
            </a:r>
          </a:p>
        </p:txBody>
      </p:sp>
    </p:spTree>
    <p:extLst>
      <p:ext uri="{BB962C8B-B14F-4D97-AF65-F5344CB8AC3E}">
        <p14:creationId xmlns:p14="http://schemas.microsoft.com/office/powerpoint/2010/main" val="139164168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7D7936A5-8A37-D1E9-7DE8-44DDA06BB411}"/>
              </a:ext>
            </a:extLst>
          </p:cNvPr>
          <p:cNvSpPr>
            <a:spLocks noGrp="1"/>
          </p:cNvSpPr>
          <p:nvPr>
            <p:ph type="title"/>
          </p:nvPr>
        </p:nvSpPr>
        <p:spPr>
          <a:xfrm>
            <a:off x="1133310" y="301336"/>
            <a:ext cx="3313998" cy="904009"/>
          </a:xfrm>
        </p:spPr>
        <p:txBody>
          <a:bodyPr>
            <a:normAutofit/>
          </a:bodyPr>
          <a:lstStyle/>
          <a:p>
            <a:r>
              <a:rPr lang="zh-TW" altLang="en-US" sz="5000" b="1" dirty="0">
                <a:latin typeface="Microsoft YaHei" panose="020B0503020204020204" pitchFamily="34" charset="-122"/>
                <a:ea typeface="Microsoft YaHei" panose="020B0503020204020204" pitchFamily="34" charset="-122"/>
              </a:rPr>
              <a:t>詩 篇 </a:t>
            </a:r>
            <a:r>
              <a:rPr lang="en-US" altLang="zh-TW" sz="5000" b="1" dirty="0">
                <a:latin typeface="Microsoft YaHei" panose="020B0503020204020204" pitchFamily="34" charset="-122"/>
                <a:ea typeface="Microsoft YaHei" panose="020B0503020204020204" pitchFamily="34" charset="-122"/>
              </a:rPr>
              <a:t>59</a:t>
            </a:r>
            <a:r>
              <a:rPr lang="zh-TW" altLang="en-US" sz="5000" b="1" dirty="0">
                <a:latin typeface="Microsoft YaHei" panose="020B0503020204020204" pitchFamily="34" charset="-122"/>
                <a:ea typeface="Microsoft YaHei" panose="020B0503020204020204" pitchFamily="34" charset="-122"/>
              </a:rPr>
              <a:t> </a:t>
            </a:r>
          </a:p>
        </p:txBody>
      </p:sp>
      <p:sp>
        <p:nvSpPr>
          <p:cNvPr id="3" name="內容版面配置區 2">
            <a:extLst>
              <a:ext uri="{FF2B5EF4-FFF2-40B4-BE49-F238E27FC236}">
                <a16:creationId xmlns:a16="http://schemas.microsoft.com/office/drawing/2014/main" id="{2D6A0BCF-4C0C-167C-9BA8-47B800AD55BB}"/>
              </a:ext>
            </a:extLst>
          </p:cNvPr>
          <p:cNvSpPr>
            <a:spLocks noGrp="1"/>
          </p:cNvSpPr>
          <p:nvPr>
            <p:ph idx="1"/>
          </p:nvPr>
        </p:nvSpPr>
        <p:spPr>
          <a:xfrm>
            <a:off x="1133310" y="1026202"/>
            <a:ext cx="10515600" cy="5831798"/>
          </a:xfrm>
        </p:spPr>
        <p:txBody>
          <a:bodyPr>
            <a:normAutofit/>
          </a:bodyPr>
          <a:lstStyle/>
          <a:p>
            <a:pPr marL="0" indent="0">
              <a:lnSpc>
                <a:spcPts val="3800"/>
              </a:lnSpc>
              <a:buNone/>
            </a:pPr>
            <a:r>
              <a:rPr lang="zh-TW" altLang="en-US" sz="2200" dirty="0">
                <a:solidFill>
                  <a:schemeClr val="tx1"/>
                </a:solidFill>
                <a:latin typeface="Microsoft YaHei" panose="020B0503020204020204" pitchFamily="34" charset="-122"/>
                <a:ea typeface="Microsoft YaHei" panose="020B0503020204020204" pitchFamily="34" charset="-122"/>
              </a:rPr>
              <a:t>求主救援脫離敵害 </a:t>
            </a:r>
          </a:p>
          <a:p>
            <a:pPr marL="0" indent="0" fontAlgn="base">
              <a:lnSpc>
                <a:spcPts val="3800"/>
              </a:lnSpc>
              <a:buNone/>
            </a:pPr>
            <a:r>
              <a:rPr lang="en-US" altLang="zh-TW" sz="2200" dirty="0">
                <a:solidFill>
                  <a:schemeClr val="tx1"/>
                </a:solidFill>
                <a:latin typeface="Microsoft YaHei" panose="020B0503020204020204" pitchFamily="34" charset="-122"/>
                <a:ea typeface="Microsoft YaHei" panose="020B0503020204020204" pitchFamily="34" charset="-122"/>
              </a:rPr>
              <a:t>(</a:t>
            </a:r>
            <a:r>
              <a:rPr lang="zh-TW" altLang="en-US" sz="2200" dirty="0">
                <a:solidFill>
                  <a:schemeClr val="tx1"/>
                </a:solidFill>
                <a:latin typeface="Microsoft YaHei" panose="020B0503020204020204" pitchFamily="34" charset="-122"/>
                <a:ea typeface="Microsoft YaHei" panose="020B0503020204020204" pitchFamily="34" charset="-122"/>
              </a:rPr>
              <a:t>掃羅打發人窺探大衛的房屋，要殺他。那時，大衛用這金詩，交與伶長。調用休要毀壞。）</a:t>
            </a:r>
            <a:endParaRPr lang="en-US" altLang="zh-TW" sz="2200" dirty="0">
              <a:solidFill>
                <a:schemeClr val="tx1"/>
              </a:solidFill>
              <a:latin typeface="Microsoft YaHei" panose="020B0503020204020204" pitchFamily="34" charset="-122"/>
              <a:ea typeface="Microsoft YaHei" panose="020B0503020204020204" pitchFamily="34" charset="-122"/>
            </a:endParaRPr>
          </a:p>
          <a:p>
            <a:pPr marL="0" indent="0" fontAlgn="base">
              <a:lnSpc>
                <a:spcPts val="3800"/>
              </a:lnSpc>
              <a:buNone/>
            </a:pPr>
            <a:r>
              <a:rPr lang="en-US" altLang="zh-TW" sz="2200" dirty="0">
                <a:solidFill>
                  <a:schemeClr val="tx1"/>
                </a:solidFill>
                <a:latin typeface="Microsoft YaHei" panose="020B0503020204020204" pitchFamily="34" charset="-122"/>
                <a:ea typeface="Microsoft YaHei" panose="020B0503020204020204" pitchFamily="34" charset="-122"/>
              </a:rPr>
              <a:t> 1. </a:t>
            </a:r>
            <a:r>
              <a:rPr lang="zh-TW" altLang="en-US" sz="2200" dirty="0">
                <a:solidFill>
                  <a:schemeClr val="tx1"/>
                </a:solidFill>
                <a:latin typeface="Microsoft YaHei" panose="020B0503020204020204" pitchFamily="34" charset="-122"/>
                <a:ea typeface="Microsoft YaHei" panose="020B0503020204020204" pitchFamily="34" charset="-122"/>
              </a:rPr>
              <a:t>我的神啊，求你救我脫離仇敵，把我安置在高處，得脫那些起來攻擊我的人。</a:t>
            </a:r>
          </a:p>
          <a:p>
            <a:pPr marL="0" indent="0" fontAlgn="base">
              <a:lnSpc>
                <a:spcPts val="3800"/>
              </a:lnSpc>
              <a:buNone/>
            </a:pPr>
            <a:r>
              <a:rPr lang="en-US" altLang="zh-TW" sz="2200" dirty="0">
                <a:solidFill>
                  <a:schemeClr val="tx1"/>
                </a:solidFill>
                <a:latin typeface="Microsoft YaHei" panose="020B0503020204020204" pitchFamily="34" charset="-122"/>
                <a:ea typeface="Microsoft YaHei" panose="020B0503020204020204" pitchFamily="34" charset="-122"/>
              </a:rPr>
              <a:t>2. </a:t>
            </a:r>
            <a:r>
              <a:rPr lang="zh-TW" altLang="en-US" sz="2200" dirty="0">
                <a:solidFill>
                  <a:schemeClr val="tx1"/>
                </a:solidFill>
                <a:latin typeface="Microsoft YaHei" panose="020B0503020204020204" pitchFamily="34" charset="-122"/>
                <a:ea typeface="Microsoft YaHei" panose="020B0503020204020204" pitchFamily="34" charset="-122"/>
              </a:rPr>
              <a:t>求你救我脫離作孽的人和喜愛流人血的人！</a:t>
            </a:r>
          </a:p>
          <a:p>
            <a:pPr marL="0" indent="0" fontAlgn="base">
              <a:lnSpc>
                <a:spcPts val="3800"/>
              </a:lnSpc>
              <a:buNone/>
            </a:pPr>
            <a:r>
              <a:rPr lang="en-US" altLang="zh-TW" sz="2200" dirty="0">
                <a:solidFill>
                  <a:schemeClr val="tx1"/>
                </a:solidFill>
                <a:latin typeface="Microsoft YaHei" panose="020B0503020204020204" pitchFamily="34" charset="-122"/>
                <a:ea typeface="Microsoft YaHei" panose="020B0503020204020204" pitchFamily="34" charset="-122"/>
              </a:rPr>
              <a:t>3. </a:t>
            </a:r>
            <a:r>
              <a:rPr lang="zh-TW" altLang="en-US" sz="2200" dirty="0">
                <a:solidFill>
                  <a:schemeClr val="tx1"/>
                </a:solidFill>
                <a:latin typeface="Microsoft YaHei" panose="020B0503020204020204" pitchFamily="34" charset="-122"/>
                <a:ea typeface="Microsoft YaHei" panose="020B0503020204020204" pitchFamily="34" charset="-122"/>
              </a:rPr>
              <a:t>因為，他們埋伏要害我的命；有能力的人聚集來攻擊我。耶和華啊，這不是為我</a:t>
            </a:r>
            <a:endParaRPr lang="en-US" altLang="zh-TW" sz="2200" dirty="0">
              <a:solidFill>
                <a:schemeClr val="tx1"/>
              </a:solidFill>
              <a:latin typeface="Microsoft YaHei" panose="020B0503020204020204" pitchFamily="34" charset="-122"/>
              <a:ea typeface="Microsoft YaHei" panose="020B0503020204020204" pitchFamily="34" charset="-122"/>
            </a:endParaRPr>
          </a:p>
          <a:p>
            <a:pPr marL="0" indent="0" fontAlgn="base">
              <a:lnSpc>
                <a:spcPts val="3800"/>
              </a:lnSpc>
              <a:buNone/>
            </a:pPr>
            <a:r>
              <a:rPr lang="en-US" altLang="zh-TW" sz="2200" dirty="0">
                <a:solidFill>
                  <a:schemeClr val="tx1"/>
                </a:solidFill>
                <a:latin typeface="Microsoft YaHei" panose="020B0503020204020204" pitchFamily="34" charset="-122"/>
                <a:ea typeface="Microsoft YaHei" panose="020B0503020204020204" pitchFamily="34" charset="-122"/>
              </a:rPr>
              <a:t>    </a:t>
            </a:r>
            <a:r>
              <a:rPr lang="zh-TW" altLang="en-US" sz="2200" dirty="0">
                <a:solidFill>
                  <a:schemeClr val="tx1"/>
                </a:solidFill>
                <a:latin typeface="Microsoft YaHei" panose="020B0503020204020204" pitchFamily="34" charset="-122"/>
                <a:ea typeface="Microsoft YaHei" panose="020B0503020204020204" pitchFamily="34" charset="-122"/>
              </a:rPr>
              <a:t>的過犯，也不是為我的罪愆。</a:t>
            </a:r>
          </a:p>
          <a:p>
            <a:pPr marL="0" indent="0" fontAlgn="base">
              <a:lnSpc>
                <a:spcPts val="3800"/>
              </a:lnSpc>
              <a:buNone/>
            </a:pPr>
            <a:r>
              <a:rPr lang="en-US" altLang="zh-TW" sz="2200" dirty="0">
                <a:solidFill>
                  <a:schemeClr val="tx1"/>
                </a:solidFill>
                <a:latin typeface="Microsoft YaHei" panose="020B0503020204020204" pitchFamily="34" charset="-122"/>
                <a:ea typeface="Microsoft YaHei" panose="020B0503020204020204" pitchFamily="34" charset="-122"/>
              </a:rPr>
              <a:t>4.</a:t>
            </a:r>
            <a:r>
              <a:rPr lang="zh-TW" altLang="en-US" sz="2200" dirty="0">
                <a:solidFill>
                  <a:schemeClr val="tx1"/>
                </a:solidFill>
                <a:latin typeface="Microsoft YaHei" panose="020B0503020204020204" pitchFamily="34" charset="-122"/>
                <a:ea typeface="Microsoft YaHei" panose="020B0503020204020204" pitchFamily="34" charset="-122"/>
              </a:rPr>
              <a:t>我雖然無過，他們預備整齊，跑來攻擊我。求你興起鑒察，幫助我！</a:t>
            </a:r>
          </a:p>
          <a:p>
            <a:pPr marL="0" indent="0" fontAlgn="base">
              <a:lnSpc>
                <a:spcPts val="3800"/>
              </a:lnSpc>
              <a:buNone/>
            </a:pPr>
            <a:r>
              <a:rPr lang="en-US" altLang="zh-TW" sz="2200" dirty="0">
                <a:solidFill>
                  <a:schemeClr val="tx1"/>
                </a:solidFill>
                <a:latin typeface="Microsoft YaHei" panose="020B0503020204020204" pitchFamily="34" charset="-122"/>
                <a:ea typeface="Microsoft YaHei" panose="020B0503020204020204" pitchFamily="34" charset="-122"/>
              </a:rPr>
              <a:t>5.</a:t>
            </a:r>
            <a:r>
              <a:rPr lang="zh-TW" altLang="en-US" sz="2200" dirty="0">
                <a:solidFill>
                  <a:schemeClr val="tx1"/>
                </a:solidFill>
                <a:latin typeface="Microsoft YaHei" panose="020B0503020204020204" pitchFamily="34" charset="-122"/>
                <a:ea typeface="Microsoft YaHei" panose="020B0503020204020204" pitchFamily="34" charset="-122"/>
              </a:rPr>
              <a:t>萬軍之神耶和華以色列的神啊！求你興起，懲治萬邦！不要憐憫行詭詐的惡人！（細拉）</a:t>
            </a:r>
          </a:p>
        </p:txBody>
      </p:sp>
    </p:spTree>
    <p:extLst>
      <p:ext uri="{BB962C8B-B14F-4D97-AF65-F5344CB8AC3E}">
        <p14:creationId xmlns:p14="http://schemas.microsoft.com/office/powerpoint/2010/main" val="366480432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4FD29AE-EFD6-67C3-FE81-75AE88C749F1}"/>
            </a:ext>
          </a:extLst>
        </p:cNvPr>
        <p:cNvGrpSpPr/>
        <p:nvPr/>
      </p:nvGrpSpPr>
      <p:grpSpPr>
        <a:xfrm>
          <a:off x="0" y="0"/>
          <a:ext cx="0" cy="0"/>
          <a:chOff x="0" y="0"/>
          <a:chExt cx="0" cy="0"/>
        </a:xfrm>
      </p:grpSpPr>
      <p:sp>
        <p:nvSpPr>
          <p:cNvPr id="2" name="標題 1">
            <a:extLst>
              <a:ext uri="{FF2B5EF4-FFF2-40B4-BE49-F238E27FC236}">
                <a16:creationId xmlns:a16="http://schemas.microsoft.com/office/drawing/2014/main" id="{36DD21A7-109F-1861-EA4B-5A4620956AFE}"/>
              </a:ext>
            </a:extLst>
          </p:cNvPr>
          <p:cNvSpPr>
            <a:spLocks noGrp="1"/>
          </p:cNvSpPr>
          <p:nvPr>
            <p:ph type="title"/>
          </p:nvPr>
        </p:nvSpPr>
        <p:spPr>
          <a:xfrm>
            <a:off x="1419951" y="545132"/>
            <a:ext cx="4347004" cy="951159"/>
          </a:xfrm>
        </p:spPr>
        <p:txBody>
          <a:bodyPr>
            <a:normAutofit/>
          </a:bodyPr>
          <a:lstStyle/>
          <a:p>
            <a:r>
              <a:rPr lang="zh-TW" altLang="en-US" sz="5000" b="1" dirty="0">
                <a:latin typeface="Microsoft YaHei" panose="020B0503020204020204" pitchFamily="34" charset="-122"/>
                <a:ea typeface="Microsoft YaHei" panose="020B0503020204020204" pitchFamily="34" charset="-122"/>
              </a:rPr>
              <a:t>詩 篇 </a:t>
            </a:r>
            <a:r>
              <a:rPr lang="en-US" altLang="zh-TW" sz="5000" b="1" dirty="0">
                <a:latin typeface="Microsoft YaHei" panose="020B0503020204020204" pitchFamily="34" charset="-122"/>
                <a:ea typeface="Microsoft YaHei" panose="020B0503020204020204" pitchFamily="34" charset="-122"/>
              </a:rPr>
              <a:t>59</a:t>
            </a:r>
            <a:r>
              <a:rPr lang="zh-TW" altLang="en-US" sz="5000" b="1" dirty="0">
                <a:latin typeface="Microsoft YaHei" panose="020B0503020204020204" pitchFamily="34" charset="-122"/>
                <a:ea typeface="Microsoft YaHei" panose="020B0503020204020204" pitchFamily="34" charset="-122"/>
              </a:rPr>
              <a:t> </a:t>
            </a:r>
          </a:p>
        </p:txBody>
      </p:sp>
      <p:sp>
        <p:nvSpPr>
          <p:cNvPr id="3" name="內容版面配置區 2">
            <a:extLst>
              <a:ext uri="{FF2B5EF4-FFF2-40B4-BE49-F238E27FC236}">
                <a16:creationId xmlns:a16="http://schemas.microsoft.com/office/drawing/2014/main" id="{84A04AB6-F987-BD87-CCA4-C6F65CFC212C}"/>
              </a:ext>
            </a:extLst>
          </p:cNvPr>
          <p:cNvSpPr>
            <a:spLocks noGrp="1"/>
          </p:cNvSpPr>
          <p:nvPr>
            <p:ph idx="1"/>
          </p:nvPr>
        </p:nvSpPr>
        <p:spPr>
          <a:xfrm>
            <a:off x="1316042" y="1695670"/>
            <a:ext cx="10315408" cy="4528486"/>
          </a:xfrm>
        </p:spPr>
        <p:txBody>
          <a:bodyPr>
            <a:normAutofit/>
          </a:bodyPr>
          <a:lstStyle/>
          <a:p>
            <a:pPr marL="0" indent="0" fontAlgn="base">
              <a:lnSpc>
                <a:spcPct val="120000"/>
              </a:lnSpc>
              <a:buNone/>
            </a:pPr>
            <a:r>
              <a:rPr lang="en-US" altLang="zh-TW" sz="2800" dirty="0">
                <a:solidFill>
                  <a:schemeClr val="tx1"/>
                </a:solidFill>
                <a:latin typeface="Microsoft YaHei" panose="020B0503020204020204" pitchFamily="34" charset="-122"/>
                <a:ea typeface="Microsoft YaHei" panose="020B0503020204020204" pitchFamily="34" charset="-122"/>
              </a:rPr>
              <a:t>6.</a:t>
            </a:r>
            <a:r>
              <a:rPr lang="zh-TW" altLang="en-US" sz="2800" dirty="0">
                <a:solidFill>
                  <a:schemeClr val="tx1"/>
                </a:solidFill>
                <a:latin typeface="Microsoft YaHei" panose="020B0503020204020204" pitchFamily="34" charset="-122"/>
                <a:ea typeface="Microsoft YaHei" panose="020B0503020204020204" pitchFamily="34" charset="-122"/>
              </a:rPr>
              <a:t>他們晚上轉回，叫號如狗，圍城繞行。</a:t>
            </a:r>
          </a:p>
          <a:p>
            <a:pPr marL="0" indent="0" fontAlgn="base">
              <a:lnSpc>
                <a:spcPct val="120000"/>
              </a:lnSpc>
              <a:buNone/>
            </a:pPr>
            <a:r>
              <a:rPr lang="en-US" altLang="zh-TW" sz="2800" dirty="0">
                <a:solidFill>
                  <a:schemeClr val="tx1"/>
                </a:solidFill>
                <a:latin typeface="Microsoft YaHei" panose="020B0503020204020204" pitchFamily="34" charset="-122"/>
                <a:ea typeface="Microsoft YaHei" panose="020B0503020204020204" pitchFamily="34" charset="-122"/>
              </a:rPr>
              <a:t>7.</a:t>
            </a:r>
            <a:r>
              <a:rPr lang="zh-TW" altLang="en-US" sz="2800" dirty="0">
                <a:solidFill>
                  <a:schemeClr val="tx1"/>
                </a:solidFill>
                <a:latin typeface="Microsoft YaHei" panose="020B0503020204020204" pitchFamily="34" charset="-122"/>
                <a:ea typeface="Microsoft YaHei" panose="020B0503020204020204" pitchFamily="34" charset="-122"/>
              </a:rPr>
              <a:t>他們口中噴吐惡言，嘴裡有刀；他們說：有誰聽見？</a:t>
            </a:r>
          </a:p>
          <a:p>
            <a:pPr marL="0" indent="0" fontAlgn="base">
              <a:lnSpc>
                <a:spcPct val="120000"/>
              </a:lnSpc>
              <a:buNone/>
            </a:pPr>
            <a:r>
              <a:rPr lang="en-US" altLang="zh-TW" sz="2800" dirty="0">
                <a:solidFill>
                  <a:schemeClr val="tx1"/>
                </a:solidFill>
                <a:latin typeface="Microsoft YaHei" panose="020B0503020204020204" pitchFamily="34" charset="-122"/>
                <a:ea typeface="Microsoft YaHei" panose="020B0503020204020204" pitchFamily="34" charset="-122"/>
              </a:rPr>
              <a:t>8.</a:t>
            </a:r>
            <a:r>
              <a:rPr lang="zh-TW" altLang="en-US" sz="2800" dirty="0">
                <a:solidFill>
                  <a:schemeClr val="tx1"/>
                </a:solidFill>
                <a:latin typeface="Microsoft YaHei" panose="020B0503020204020204" pitchFamily="34" charset="-122"/>
                <a:ea typeface="Microsoft YaHei" panose="020B0503020204020204" pitchFamily="34" charset="-122"/>
              </a:rPr>
              <a:t>但你耶和華必笑話他們；你要嗤笑萬邦。</a:t>
            </a:r>
          </a:p>
          <a:p>
            <a:pPr marL="0" indent="0" fontAlgn="base">
              <a:lnSpc>
                <a:spcPct val="120000"/>
              </a:lnSpc>
              <a:buNone/>
            </a:pPr>
            <a:r>
              <a:rPr lang="en-US" altLang="zh-TW" sz="2800" dirty="0">
                <a:solidFill>
                  <a:schemeClr val="tx1"/>
                </a:solidFill>
                <a:latin typeface="Microsoft YaHei" panose="020B0503020204020204" pitchFamily="34" charset="-122"/>
                <a:ea typeface="Microsoft YaHei" panose="020B0503020204020204" pitchFamily="34" charset="-122"/>
              </a:rPr>
              <a:t>9.</a:t>
            </a:r>
            <a:r>
              <a:rPr lang="zh-TW" altLang="en-US" sz="2800" dirty="0">
                <a:solidFill>
                  <a:schemeClr val="tx1"/>
                </a:solidFill>
                <a:latin typeface="Microsoft YaHei" panose="020B0503020204020204" pitchFamily="34" charset="-122"/>
                <a:ea typeface="Microsoft YaHei" panose="020B0503020204020204" pitchFamily="34" charset="-122"/>
              </a:rPr>
              <a:t>我的力量啊，我必仰望你，因為神是我的高臺。</a:t>
            </a:r>
          </a:p>
          <a:p>
            <a:pPr marL="0" indent="0" fontAlgn="base">
              <a:lnSpc>
                <a:spcPct val="120000"/>
              </a:lnSpc>
              <a:buNone/>
            </a:pPr>
            <a:r>
              <a:rPr lang="en-US" altLang="zh-TW" sz="2800" dirty="0">
                <a:solidFill>
                  <a:schemeClr val="tx1"/>
                </a:solidFill>
                <a:latin typeface="Microsoft YaHei" panose="020B0503020204020204" pitchFamily="34" charset="-122"/>
                <a:ea typeface="Microsoft YaHei" panose="020B0503020204020204" pitchFamily="34" charset="-122"/>
              </a:rPr>
              <a:t>10.</a:t>
            </a:r>
            <a:r>
              <a:rPr lang="zh-TW" altLang="en-US" sz="2800" dirty="0">
                <a:solidFill>
                  <a:schemeClr val="tx1"/>
                </a:solidFill>
                <a:latin typeface="Microsoft YaHei" panose="020B0503020204020204" pitchFamily="34" charset="-122"/>
                <a:ea typeface="Microsoft YaHei" panose="020B0503020204020204" pitchFamily="34" charset="-122"/>
              </a:rPr>
              <a:t>我的神要以慈愛迎接我；神要叫我看見我仇敵遭報。</a:t>
            </a:r>
          </a:p>
          <a:p>
            <a:pPr marL="0" indent="0" fontAlgn="base">
              <a:lnSpc>
                <a:spcPct val="120000"/>
              </a:lnSpc>
              <a:buNone/>
            </a:pPr>
            <a:r>
              <a:rPr lang="en-US" altLang="zh-TW" sz="2800" dirty="0">
                <a:solidFill>
                  <a:schemeClr val="tx1"/>
                </a:solidFill>
                <a:latin typeface="Microsoft YaHei" panose="020B0503020204020204" pitchFamily="34" charset="-122"/>
                <a:ea typeface="Microsoft YaHei" panose="020B0503020204020204" pitchFamily="34" charset="-122"/>
              </a:rPr>
              <a:t>11.</a:t>
            </a:r>
            <a:r>
              <a:rPr lang="zh-TW" altLang="en-US" sz="2800" dirty="0">
                <a:solidFill>
                  <a:schemeClr val="tx1"/>
                </a:solidFill>
                <a:latin typeface="Microsoft YaHei" panose="020B0503020204020204" pitchFamily="34" charset="-122"/>
                <a:ea typeface="Microsoft YaHei" panose="020B0503020204020204" pitchFamily="34" charset="-122"/>
              </a:rPr>
              <a:t>不要殺他們，恐怕我的民忘記。主啊，你是我們的盾牌；</a:t>
            </a:r>
            <a:endParaRPr lang="en-US" altLang="zh-TW" sz="2800" dirty="0">
              <a:solidFill>
                <a:schemeClr val="tx1"/>
              </a:solidFill>
              <a:latin typeface="Microsoft YaHei" panose="020B0503020204020204" pitchFamily="34" charset="-122"/>
              <a:ea typeface="Microsoft YaHei" panose="020B0503020204020204" pitchFamily="34" charset="-122"/>
            </a:endParaRPr>
          </a:p>
          <a:p>
            <a:pPr marL="0" indent="0" fontAlgn="base">
              <a:lnSpc>
                <a:spcPct val="120000"/>
              </a:lnSpc>
              <a:buNone/>
            </a:pPr>
            <a:r>
              <a:rPr lang="en-US" altLang="zh-TW" sz="2800" dirty="0">
                <a:solidFill>
                  <a:schemeClr val="tx1"/>
                </a:solidFill>
                <a:latin typeface="Microsoft YaHei" panose="020B0503020204020204" pitchFamily="34" charset="-122"/>
                <a:ea typeface="Microsoft YaHei" panose="020B0503020204020204" pitchFamily="34" charset="-122"/>
              </a:rPr>
              <a:t>     </a:t>
            </a:r>
            <a:r>
              <a:rPr lang="zh-TW" altLang="en-US" sz="2800" dirty="0">
                <a:solidFill>
                  <a:schemeClr val="tx1"/>
                </a:solidFill>
                <a:latin typeface="Microsoft YaHei" panose="020B0503020204020204" pitchFamily="34" charset="-122"/>
                <a:ea typeface="Microsoft YaHei" panose="020B0503020204020204" pitchFamily="34" charset="-122"/>
              </a:rPr>
              <a:t>求你用你的能力使他們四散，且降為卑。</a:t>
            </a:r>
          </a:p>
          <a:p>
            <a:endParaRPr lang="zh-TW" altLang="en-US" dirty="0"/>
          </a:p>
        </p:txBody>
      </p:sp>
    </p:spTree>
    <p:extLst>
      <p:ext uri="{BB962C8B-B14F-4D97-AF65-F5344CB8AC3E}">
        <p14:creationId xmlns:p14="http://schemas.microsoft.com/office/powerpoint/2010/main" val="37947726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標題 6">
            <a:extLst>
              <a:ext uri="{FF2B5EF4-FFF2-40B4-BE49-F238E27FC236}">
                <a16:creationId xmlns:a16="http://schemas.microsoft.com/office/drawing/2014/main" id="{2F542A56-FA55-60CD-A34A-C0DD6C461BF2}"/>
              </a:ext>
            </a:extLst>
          </p:cNvPr>
          <p:cNvSpPr>
            <a:spLocks noGrp="1"/>
          </p:cNvSpPr>
          <p:nvPr>
            <p:ph type="title"/>
          </p:nvPr>
        </p:nvSpPr>
        <p:spPr>
          <a:xfrm>
            <a:off x="1277600" y="519623"/>
            <a:ext cx="2951499" cy="855654"/>
          </a:xfrm>
        </p:spPr>
        <p:txBody>
          <a:bodyPr>
            <a:normAutofit/>
          </a:bodyPr>
          <a:lstStyle/>
          <a:p>
            <a:r>
              <a:rPr lang="zh-TW" altLang="en-US" sz="5000" b="1" dirty="0">
                <a:latin typeface="Microsoft YaHei" panose="020B0503020204020204" pitchFamily="34" charset="-122"/>
                <a:ea typeface="Microsoft YaHei" panose="020B0503020204020204" pitchFamily="34" charset="-122"/>
              </a:rPr>
              <a:t>詩 篇 </a:t>
            </a:r>
            <a:r>
              <a:rPr lang="en-US" altLang="zh-TW" sz="5000" b="1" dirty="0">
                <a:latin typeface="Microsoft YaHei" panose="020B0503020204020204" pitchFamily="34" charset="-122"/>
                <a:ea typeface="Microsoft YaHei" panose="020B0503020204020204" pitchFamily="34" charset="-122"/>
              </a:rPr>
              <a:t>59</a:t>
            </a:r>
            <a:endParaRPr lang="zh-TW" altLang="en-US" sz="5000" b="1" dirty="0">
              <a:latin typeface="Microsoft YaHei" panose="020B0503020204020204" pitchFamily="34" charset="-122"/>
              <a:ea typeface="Microsoft YaHei" panose="020B0503020204020204" pitchFamily="34" charset="-122"/>
            </a:endParaRPr>
          </a:p>
        </p:txBody>
      </p:sp>
      <p:sp>
        <p:nvSpPr>
          <p:cNvPr id="3" name="內容版面配置區 2">
            <a:extLst>
              <a:ext uri="{FF2B5EF4-FFF2-40B4-BE49-F238E27FC236}">
                <a16:creationId xmlns:a16="http://schemas.microsoft.com/office/drawing/2014/main" id="{DDB588EC-9010-8498-9B2A-A923895FE59C}"/>
              </a:ext>
            </a:extLst>
          </p:cNvPr>
          <p:cNvSpPr>
            <a:spLocks noGrp="1"/>
          </p:cNvSpPr>
          <p:nvPr>
            <p:ph idx="1"/>
          </p:nvPr>
        </p:nvSpPr>
        <p:spPr>
          <a:xfrm>
            <a:off x="1277600" y="1637475"/>
            <a:ext cx="10515600" cy="4700902"/>
          </a:xfrm>
        </p:spPr>
        <p:txBody>
          <a:bodyPr>
            <a:normAutofit/>
          </a:bodyPr>
          <a:lstStyle/>
          <a:p>
            <a:pPr marL="0" indent="0" fontAlgn="base">
              <a:lnSpc>
                <a:spcPts val="3800"/>
              </a:lnSpc>
              <a:buNone/>
            </a:pPr>
            <a:r>
              <a:rPr lang="en-US" altLang="zh-TW" sz="2200" dirty="0">
                <a:solidFill>
                  <a:schemeClr val="tx1"/>
                </a:solidFill>
                <a:latin typeface="Microsoft YaHei" panose="020B0503020204020204" pitchFamily="34" charset="-122"/>
                <a:ea typeface="Microsoft YaHei" panose="020B0503020204020204" pitchFamily="34" charset="-122"/>
              </a:rPr>
              <a:t>12.</a:t>
            </a:r>
            <a:r>
              <a:rPr lang="zh-TW" altLang="en-US" sz="2200" dirty="0">
                <a:solidFill>
                  <a:schemeClr val="tx1"/>
                </a:solidFill>
                <a:latin typeface="Microsoft YaHei" panose="020B0503020204020204" pitchFamily="34" charset="-122"/>
                <a:ea typeface="Microsoft YaHei" panose="020B0503020204020204" pitchFamily="34" charset="-122"/>
              </a:rPr>
              <a:t>因他們口中的罪和嘴裡的言語，並咒罵虛謊的話，願他們在驕傲之中被纏住了。</a:t>
            </a:r>
          </a:p>
          <a:p>
            <a:pPr marL="0" indent="0" fontAlgn="base">
              <a:lnSpc>
                <a:spcPts val="3800"/>
              </a:lnSpc>
              <a:buNone/>
            </a:pPr>
            <a:r>
              <a:rPr lang="en-US" altLang="zh-TW" sz="2200" dirty="0">
                <a:solidFill>
                  <a:schemeClr val="tx1"/>
                </a:solidFill>
                <a:latin typeface="Microsoft YaHei" panose="020B0503020204020204" pitchFamily="34" charset="-122"/>
                <a:ea typeface="Microsoft YaHei" panose="020B0503020204020204" pitchFamily="34" charset="-122"/>
              </a:rPr>
              <a:t>13.</a:t>
            </a:r>
            <a:r>
              <a:rPr lang="zh-TW" altLang="en-US" sz="2200" dirty="0">
                <a:solidFill>
                  <a:schemeClr val="tx1"/>
                </a:solidFill>
                <a:latin typeface="Microsoft YaHei" panose="020B0503020204020204" pitchFamily="34" charset="-122"/>
                <a:ea typeface="Microsoft YaHei" panose="020B0503020204020204" pitchFamily="34" charset="-122"/>
              </a:rPr>
              <a:t>求你發怒，使他們消滅，以至歸於無有，叫他們知道神在雅各中間掌權，</a:t>
            </a:r>
            <a:endParaRPr lang="en-US" altLang="zh-TW" sz="2200" dirty="0">
              <a:solidFill>
                <a:schemeClr val="tx1"/>
              </a:solidFill>
              <a:latin typeface="Microsoft YaHei" panose="020B0503020204020204" pitchFamily="34" charset="-122"/>
              <a:ea typeface="Microsoft YaHei" panose="020B0503020204020204" pitchFamily="34" charset="-122"/>
            </a:endParaRPr>
          </a:p>
          <a:p>
            <a:pPr marL="0" indent="0" fontAlgn="base">
              <a:lnSpc>
                <a:spcPts val="3800"/>
              </a:lnSpc>
              <a:buNone/>
            </a:pPr>
            <a:r>
              <a:rPr lang="en-US" altLang="zh-TW" sz="2200" dirty="0">
                <a:solidFill>
                  <a:schemeClr val="tx1"/>
                </a:solidFill>
                <a:latin typeface="Microsoft YaHei" panose="020B0503020204020204" pitchFamily="34" charset="-122"/>
                <a:ea typeface="Microsoft YaHei" panose="020B0503020204020204" pitchFamily="34" charset="-122"/>
              </a:rPr>
              <a:t>     </a:t>
            </a:r>
            <a:r>
              <a:rPr lang="zh-TW" altLang="en-US" sz="2200" dirty="0">
                <a:solidFill>
                  <a:schemeClr val="tx1"/>
                </a:solidFill>
                <a:latin typeface="Microsoft YaHei" panose="020B0503020204020204" pitchFamily="34" charset="-122"/>
                <a:ea typeface="Microsoft YaHei" panose="020B0503020204020204" pitchFamily="34" charset="-122"/>
              </a:rPr>
              <a:t>直到地極。（細拉）</a:t>
            </a:r>
          </a:p>
          <a:p>
            <a:pPr marL="0" indent="0" fontAlgn="base">
              <a:lnSpc>
                <a:spcPts val="3800"/>
              </a:lnSpc>
              <a:buNone/>
            </a:pPr>
            <a:r>
              <a:rPr lang="en-US" altLang="zh-TW" sz="2200" dirty="0">
                <a:solidFill>
                  <a:schemeClr val="tx1"/>
                </a:solidFill>
                <a:latin typeface="Microsoft YaHei" panose="020B0503020204020204" pitchFamily="34" charset="-122"/>
                <a:ea typeface="Microsoft YaHei" panose="020B0503020204020204" pitchFamily="34" charset="-122"/>
              </a:rPr>
              <a:t>14.</a:t>
            </a:r>
            <a:r>
              <a:rPr lang="zh-TW" altLang="en-US" sz="2200" dirty="0">
                <a:solidFill>
                  <a:schemeClr val="tx1"/>
                </a:solidFill>
                <a:latin typeface="Microsoft YaHei" panose="020B0503020204020204" pitchFamily="34" charset="-122"/>
                <a:ea typeface="Microsoft YaHei" panose="020B0503020204020204" pitchFamily="34" charset="-122"/>
              </a:rPr>
              <a:t>到了晚上，任憑他們轉回；任憑他們叫號如狗，圍城繞行。</a:t>
            </a:r>
          </a:p>
          <a:p>
            <a:pPr marL="0" indent="0" fontAlgn="base">
              <a:lnSpc>
                <a:spcPts val="3800"/>
              </a:lnSpc>
              <a:buNone/>
            </a:pPr>
            <a:r>
              <a:rPr lang="en-US" altLang="zh-TW" sz="2200" dirty="0">
                <a:solidFill>
                  <a:schemeClr val="tx1"/>
                </a:solidFill>
                <a:latin typeface="Microsoft YaHei" panose="020B0503020204020204" pitchFamily="34" charset="-122"/>
                <a:ea typeface="Microsoft YaHei" panose="020B0503020204020204" pitchFamily="34" charset="-122"/>
              </a:rPr>
              <a:t>15.</a:t>
            </a:r>
            <a:r>
              <a:rPr lang="zh-TW" altLang="en-US" sz="2200" dirty="0">
                <a:solidFill>
                  <a:schemeClr val="tx1"/>
                </a:solidFill>
                <a:latin typeface="Microsoft YaHei" panose="020B0503020204020204" pitchFamily="34" charset="-122"/>
                <a:ea typeface="Microsoft YaHei" panose="020B0503020204020204" pitchFamily="34" charset="-122"/>
              </a:rPr>
              <a:t>他們必走來走去，尋找食物，若不得飽就終夜在外。</a:t>
            </a:r>
          </a:p>
          <a:p>
            <a:pPr marL="0" indent="0" fontAlgn="base">
              <a:lnSpc>
                <a:spcPts val="3800"/>
              </a:lnSpc>
              <a:buNone/>
            </a:pPr>
            <a:r>
              <a:rPr lang="en-US" altLang="zh-TW" sz="2200" dirty="0">
                <a:solidFill>
                  <a:schemeClr val="tx1"/>
                </a:solidFill>
                <a:latin typeface="Microsoft YaHei" panose="020B0503020204020204" pitchFamily="34" charset="-122"/>
                <a:ea typeface="Microsoft YaHei" panose="020B0503020204020204" pitchFamily="34" charset="-122"/>
              </a:rPr>
              <a:t>16.</a:t>
            </a:r>
            <a:r>
              <a:rPr lang="zh-TW" altLang="en-US" sz="2200" dirty="0">
                <a:solidFill>
                  <a:schemeClr val="tx1"/>
                </a:solidFill>
                <a:latin typeface="Microsoft YaHei" panose="020B0503020204020204" pitchFamily="34" charset="-122"/>
                <a:ea typeface="Microsoft YaHei" panose="020B0503020204020204" pitchFamily="34" charset="-122"/>
              </a:rPr>
              <a:t>但我要歌頌你的力量，早晨要高唱你的慈愛；因為你作過我的高臺，</a:t>
            </a:r>
            <a:endParaRPr lang="en-US" altLang="zh-TW" sz="2200" dirty="0">
              <a:solidFill>
                <a:schemeClr val="tx1"/>
              </a:solidFill>
              <a:latin typeface="Microsoft YaHei" panose="020B0503020204020204" pitchFamily="34" charset="-122"/>
              <a:ea typeface="Microsoft YaHei" panose="020B0503020204020204" pitchFamily="34" charset="-122"/>
            </a:endParaRPr>
          </a:p>
          <a:p>
            <a:pPr marL="0" indent="0" fontAlgn="base">
              <a:lnSpc>
                <a:spcPts val="3800"/>
              </a:lnSpc>
              <a:buNone/>
            </a:pPr>
            <a:r>
              <a:rPr lang="en-US" altLang="zh-TW" sz="2200" dirty="0">
                <a:solidFill>
                  <a:schemeClr val="tx1"/>
                </a:solidFill>
                <a:latin typeface="Microsoft YaHei" panose="020B0503020204020204" pitchFamily="34" charset="-122"/>
                <a:ea typeface="Microsoft YaHei" panose="020B0503020204020204" pitchFamily="34" charset="-122"/>
              </a:rPr>
              <a:t>     </a:t>
            </a:r>
            <a:r>
              <a:rPr lang="zh-TW" altLang="en-US" sz="2200" dirty="0">
                <a:solidFill>
                  <a:schemeClr val="tx1"/>
                </a:solidFill>
                <a:latin typeface="Microsoft YaHei" panose="020B0503020204020204" pitchFamily="34" charset="-122"/>
                <a:ea typeface="Microsoft YaHei" panose="020B0503020204020204" pitchFamily="34" charset="-122"/>
              </a:rPr>
              <a:t>在我急難的日子作過我的避難所。</a:t>
            </a:r>
          </a:p>
          <a:p>
            <a:pPr marL="0" indent="0" fontAlgn="base">
              <a:lnSpc>
                <a:spcPts val="3800"/>
              </a:lnSpc>
              <a:buNone/>
            </a:pPr>
            <a:r>
              <a:rPr lang="en-US" altLang="zh-TW" sz="2200" dirty="0">
                <a:solidFill>
                  <a:schemeClr val="tx1"/>
                </a:solidFill>
                <a:latin typeface="Microsoft YaHei" panose="020B0503020204020204" pitchFamily="34" charset="-122"/>
                <a:ea typeface="Microsoft YaHei" panose="020B0503020204020204" pitchFamily="34" charset="-122"/>
              </a:rPr>
              <a:t>17.</a:t>
            </a:r>
            <a:r>
              <a:rPr lang="zh-TW" altLang="en-US" sz="2200" dirty="0">
                <a:solidFill>
                  <a:schemeClr val="tx1"/>
                </a:solidFill>
                <a:latin typeface="Microsoft YaHei" panose="020B0503020204020204" pitchFamily="34" charset="-122"/>
                <a:ea typeface="Microsoft YaHei" panose="020B0503020204020204" pitchFamily="34" charset="-122"/>
              </a:rPr>
              <a:t>我的力量啊，我要歌頌你；因為神是我的高臺，是賜恩與我的神。</a:t>
            </a:r>
          </a:p>
          <a:p>
            <a:endParaRPr lang="zh-TW" altLang="en-US" dirty="0"/>
          </a:p>
        </p:txBody>
      </p:sp>
      <p:sp>
        <p:nvSpPr>
          <p:cNvPr id="5" name="文字方塊 4">
            <a:extLst>
              <a:ext uri="{FF2B5EF4-FFF2-40B4-BE49-F238E27FC236}">
                <a16:creationId xmlns:a16="http://schemas.microsoft.com/office/drawing/2014/main" id="{6D50271B-BBC7-436E-B4D8-F7DC472BD792}"/>
              </a:ext>
            </a:extLst>
          </p:cNvPr>
          <p:cNvSpPr txBox="1"/>
          <p:nvPr/>
        </p:nvSpPr>
        <p:spPr>
          <a:xfrm>
            <a:off x="3047036" y="2692040"/>
            <a:ext cx="6094070" cy="646331"/>
          </a:xfrm>
          <a:prstGeom prst="rect">
            <a:avLst/>
          </a:prstGeom>
          <a:noFill/>
        </p:spPr>
        <p:txBody>
          <a:bodyPr wrap="square">
            <a:spAutoFit/>
          </a:bodyPr>
          <a:lstStyle/>
          <a:p>
            <a:pPr marL="0" indent="0" fontAlgn="base">
              <a:buNone/>
            </a:pPr>
            <a:endParaRPr lang="zh-TW" altLang="en-US" dirty="0"/>
          </a:p>
          <a:p>
            <a:pPr marL="0" indent="0" fontAlgn="base">
              <a:buNone/>
            </a:pPr>
            <a:r>
              <a:rPr lang="en-US" altLang="zh-TW" b="1" baseline="30000" dirty="0"/>
              <a:t>1</a:t>
            </a:r>
            <a:endParaRPr lang="zh-TW" altLang="en-US" dirty="0"/>
          </a:p>
        </p:txBody>
      </p:sp>
    </p:spTree>
    <p:extLst>
      <p:ext uri="{BB962C8B-B14F-4D97-AF65-F5344CB8AC3E}">
        <p14:creationId xmlns:p14="http://schemas.microsoft.com/office/powerpoint/2010/main" val="315686314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682A1AAE-6827-BDC4-313E-E45B5BCA64DD}"/>
              </a:ext>
            </a:extLst>
          </p:cNvPr>
          <p:cNvSpPr>
            <a:spLocks noGrp="1"/>
          </p:cNvSpPr>
          <p:nvPr>
            <p:ph type="title"/>
          </p:nvPr>
        </p:nvSpPr>
        <p:spPr>
          <a:xfrm>
            <a:off x="1251678" y="382385"/>
            <a:ext cx="2946249" cy="822960"/>
          </a:xfrm>
        </p:spPr>
        <p:txBody>
          <a:bodyPr>
            <a:normAutofit/>
          </a:bodyPr>
          <a:lstStyle/>
          <a:p>
            <a:r>
              <a:rPr lang="zh-TW" altLang="en-US" sz="5000" b="1" dirty="0">
                <a:latin typeface="Microsoft YaHei" panose="020B0503020204020204" pitchFamily="34" charset="-122"/>
                <a:ea typeface="Microsoft YaHei" panose="020B0503020204020204" pitchFamily="34" charset="-122"/>
              </a:rPr>
              <a:t>詩 篇 </a:t>
            </a:r>
            <a:r>
              <a:rPr lang="en-US" altLang="zh-TW" sz="5000" b="1" dirty="0">
                <a:latin typeface="Microsoft YaHei" panose="020B0503020204020204" pitchFamily="34" charset="-122"/>
                <a:ea typeface="Microsoft YaHei" panose="020B0503020204020204" pitchFamily="34" charset="-122"/>
              </a:rPr>
              <a:t>59</a:t>
            </a:r>
            <a:endParaRPr lang="zh-TW" altLang="en-US" sz="5000" b="1" dirty="0">
              <a:latin typeface="Microsoft YaHei" panose="020B0503020204020204" pitchFamily="34" charset="-122"/>
              <a:ea typeface="Microsoft YaHei" panose="020B0503020204020204" pitchFamily="34" charset="-122"/>
            </a:endParaRPr>
          </a:p>
        </p:txBody>
      </p:sp>
      <p:sp>
        <p:nvSpPr>
          <p:cNvPr id="3" name="內容版面配置區 2">
            <a:extLst>
              <a:ext uri="{FF2B5EF4-FFF2-40B4-BE49-F238E27FC236}">
                <a16:creationId xmlns:a16="http://schemas.microsoft.com/office/drawing/2014/main" id="{3107E10A-0902-7B06-1D03-B61A7AA4D940}"/>
              </a:ext>
            </a:extLst>
          </p:cNvPr>
          <p:cNvSpPr>
            <a:spLocks noGrp="1"/>
          </p:cNvSpPr>
          <p:nvPr>
            <p:ph idx="1"/>
          </p:nvPr>
        </p:nvSpPr>
        <p:spPr>
          <a:xfrm>
            <a:off x="1134994" y="1432849"/>
            <a:ext cx="10515600" cy="5042766"/>
          </a:xfrm>
        </p:spPr>
        <p:txBody>
          <a:bodyPr>
            <a:noAutofit/>
          </a:bodyPr>
          <a:lstStyle/>
          <a:p>
            <a:pPr>
              <a:lnSpc>
                <a:spcPts val="4000"/>
              </a:lnSpc>
            </a:pPr>
            <a:r>
              <a:rPr lang="zh-TW" altLang="en-US" sz="2400" b="1" dirty="0">
                <a:solidFill>
                  <a:schemeClr val="accent1">
                    <a:lumMod val="50000"/>
                  </a:schemeClr>
                </a:solidFill>
                <a:latin typeface="Microsoft YaHei" panose="020B0503020204020204" pitchFamily="34" charset="-122"/>
                <a:ea typeface="Microsoft YaHei" panose="020B0503020204020204" pitchFamily="34" charset="-122"/>
              </a:rPr>
              <a:t>作者</a:t>
            </a:r>
            <a:r>
              <a:rPr lang="en-US" altLang="zh-TW" sz="2400" b="1" dirty="0">
                <a:solidFill>
                  <a:schemeClr val="accent1">
                    <a:lumMod val="50000"/>
                  </a:schemeClr>
                </a:solidFill>
                <a:latin typeface="Microsoft YaHei" panose="020B0503020204020204" pitchFamily="34" charset="-122"/>
                <a:ea typeface="Microsoft YaHei" panose="020B0503020204020204" pitchFamily="34" charset="-122"/>
              </a:rPr>
              <a:t>:</a:t>
            </a:r>
            <a:r>
              <a:rPr lang="zh-TW" altLang="en-US" sz="2200" dirty="0">
                <a:solidFill>
                  <a:schemeClr val="tx1"/>
                </a:solidFill>
                <a:latin typeface="Microsoft YaHei" panose="020B0503020204020204" pitchFamily="34" charset="-122"/>
                <a:ea typeface="Microsoft YaHei" panose="020B0503020204020204" pitchFamily="34" charset="-122"/>
              </a:rPr>
              <a:t>大衛</a:t>
            </a:r>
            <a:endParaRPr lang="en-US" altLang="zh-TW" sz="2200" dirty="0">
              <a:solidFill>
                <a:schemeClr val="tx1"/>
              </a:solidFill>
              <a:latin typeface="Microsoft YaHei" panose="020B0503020204020204" pitchFamily="34" charset="-122"/>
              <a:ea typeface="Microsoft YaHei" panose="020B0503020204020204" pitchFamily="34" charset="-122"/>
            </a:endParaRPr>
          </a:p>
          <a:p>
            <a:pPr>
              <a:lnSpc>
                <a:spcPts val="4000"/>
              </a:lnSpc>
            </a:pPr>
            <a:r>
              <a:rPr lang="zh-TW" altLang="en-US" sz="2400" b="1" dirty="0">
                <a:solidFill>
                  <a:schemeClr val="accent1">
                    <a:lumMod val="50000"/>
                  </a:schemeClr>
                </a:solidFill>
                <a:latin typeface="Microsoft YaHei" panose="020B0503020204020204" pitchFamily="34" charset="-122"/>
                <a:ea typeface="Microsoft YaHei" panose="020B0503020204020204" pitchFamily="34" charset="-122"/>
              </a:rPr>
              <a:t>分類</a:t>
            </a:r>
            <a:r>
              <a:rPr lang="en-US" altLang="zh-TW" sz="2400" b="1" dirty="0">
                <a:solidFill>
                  <a:schemeClr val="accent1">
                    <a:lumMod val="50000"/>
                  </a:schemeClr>
                </a:solidFill>
                <a:latin typeface="Microsoft YaHei" panose="020B0503020204020204" pitchFamily="34" charset="-122"/>
                <a:ea typeface="Microsoft YaHei" panose="020B0503020204020204" pitchFamily="34" charset="-122"/>
              </a:rPr>
              <a:t>:</a:t>
            </a:r>
            <a:r>
              <a:rPr lang="en-US" altLang="zh-TW" sz="2200" dirty="0">
                <a:solidFill>
                  <a:schemeClr val="tx1"/>
                </a:solidFill>
                <a:latin typeface="Microsoft YaHei" panose="020B0503020204020204" pitchFamily="34" charset="-122"/>
                <a:ea typeface="Microsoft YaHei" panose="020B0503020204020204" pitchFamily="34" charset="-122"/>
              </a:rPr>
              <a:t> </a:t>
            </a:r>
            <a:r>
              <a:rPr lang="zh-TW" altLang="en-US" sz="2200" dirty="0">
                <a:solidFill>
                  <a:schemeClr val="tx1"/>
                </a:solidFill>
                <a:latin typeface="Microsoft YaHei" panose="020B0503020204020204" pitchFamily="34" charset="-122"/>
                <a:ea typeface="Microsoft YaHei" panose="020B0503020204020204" pitchFamily="34" charset="-122"/>
              </a:rPr>
              <a:t>金詩</a:t>
            </a:r>
            <a:r>
              <a:rPr lang="en-US" altLang="zh-TW" sz="2200" dirty="0">
                <a:solidFill>
                  <a:schemeClr val="tx1"/>
                </a:solidFill>
                <a:latin typeface="Microsoft YaHei" panose="020B0503020204020204" pitchFamily="34" charset="-122"/>
                <a:ea typeface="Microsoft YaHei" panose="020B0503020204020204" pitchFamily="34" charset="-122"/>
              </a:rPr>
              <a:t>(Michtam)/</a:t>
            </a:r>
            <a:r>
              <a:rPr lang="zh-TW" altLang="en-US" sz="2200" dirty="0">
                <a:solidFill>
                  <a:schemeClr val="tx1"/>
                </a:solidFill>
                <a:latin typeface="Microsoft YaHei" panose="020B0503020204020204" pitchFamily="34" charset="-122"/>
                <a:ea typeface="Microsoft YaHei" panose="020B0503020204020204" pitchFamily="34" charset="-122"/>
              </a:rPr>
              <a:t>哀歌求告詩</a:t>
            </a:r>
            <a:r>
              <a:rPr lang="en-US" altLang="zh-TW" sz="2200" dirty="0">
                <a:solidFill>
                  <a:schemeClr val="tx1"/>
                </a:solidFill>
                <a:latin typeface="Microsoft YaHei" panose="020B0503020204020204" pitchFamily="34" charset="-122"/>
                <a:ea typeface="Microsoft YaHei" panose="020B0503020204020204" pitchFamily="34" charset="-122"/>
              </a:rPr>
              <a:t>,</a:t>
            </a:r>
            <a:r>
              <a:rPr lang="zh-TW" altLang="en-US" sz="2200" dirty="0">
                <a:solidFill>
                  <a:schemeClr val="tx1"/>
                </a:solidFill>
                <a:latin typeface="Microsoft YaHei" panose="020B0503020204020204" pitchFamily="34" charset="-122"/>
                <a:ea typeface="Microsoft YaHei" panose="020B0503020204020204" pitchFamily="34" charset="-122"/>
              </a:rPr>
              <a:t>詩人毫無保留地將陰暗</a:t>
            </a:r>
            <a:r>
              <a:rPr lang="en-US" altLang="zh-TW" sz="2200" dirty="0">
                <a:solidFill>
                  <a:schemeClr val="tx1"/>
                </a:solidFill>
                <a:latin typeface="Microsoft YaHei" panose="020B0503020204020204" pitchFamily="34" charset="-122"/>
                <a:ea typeface="Microsoft YaHei" panose="020B0503020204020204" pitchFamily="34" charset="-122"/>
              </a:rPr>
              <a:t>,</a:t>
            </a:r>
            <a:r>
              <a:rPr lang="zh-TW" altLang="en-US" sz="2200" dirty="0">
                <a:solidFill>
                  <a:schemeClr val="tx1"/>
                </a:solidFill>
                <a:latin typeface="Microsoft YaHei" panose="020B0503020204020204" pitchFamily="34" charset="-122"/>
                <a:ea typeface="Microsoft YaHei" panose="020B0503020204020204" pitchFamily="34" charset="-122"/>
              </a:rPr>
              <a:t>憤恨的情緒對神敞開</a:t>
            </a:r>
            <a:r>
              <a:rPr lang="en-US" altLang="zh-TW" sz="2200" dirty="0">
                <a:solidFill>
                  <a:schemeClr val="tx1"/>
                </a:solidFill>
                <a:latin typeface="Microsoft YaHei" panose="020B0503020204020204" pitchFamily="34" charset="-122"/>
                <a:ea typeface="Microsoft YaHei" panose="020B0503020204020204" pitchFamily="34" charset="-122"/>
              </a:rPr>
              <a:t>,</a:t>
            </a:r>
          </a:p>
          <a:p>
            <a:pPr marL="0" indent="0">
              <a:lnSpc>
                <a:spcPts val="4000"/>
              </a:lnSpc>
              <a:buNone/>
            </a:pPr>
            <a:r>
              <a:rPr lang="en-US" altLang="zh-TW" sz="2200" dirty="0">
                <a:solidFill>
                  <a:schemeClr val="tx1"/>
                </a:solidFill>
                <a:latin typeface="Microsoft YaHei" panose="020B0503020204020204" pitchFamily="34" charset="-122"/>
                <a:ea typeface="Microsoft YaHei" panose="020B0503020204020204" pitchFamily="34" charset="-122"/>
              </a:rPr>
              <a:t>            </a:t>
            </a:r>
            <a:r>
              <a:rPr lang="zh-TW" altLang="en-US" sz="2200" dirty="0">
                <a:solidFill>
                  <a:schemeClr val="tx1"/>
                </a:solidFill>
                <a:latin typeface="Microsoft YaHei" panose="020B0503020204020204" pitchFamily="34" charset="-122"/>
                <a:ea typeface="Microsoft YaHei" panose="020B0503020204020204" pitchFamily="34" charset="-122"/>
              </a:rPr>
              <a:t>誠實面對困境</a:t>
            </a:r>
            <a:r>
              <a:rPr lang="en-US" altLang="zh-TW" sz="2200" dirty="0">
                <a:solidFill>
                  <a:schemeClr val="tx1"/>
                </a:solidFill>
                <a:latin typeface="Microsoft YaHei" panose="020B0503020204020204" pitchFamily="34" charset="-122"/>
                <a:ea typeface="Microsoft YaHei" panose="020B0503020204020204" pitchFamily="34" charset="-122"/>
              </a:rPr>
              <a:t>.</a:t>
            </a:r>
          </a:p>
          <a:p>
            <a:pPr>
              <a:lnSpc>
                <a:spcPts val="4000"/>
              </a:lnSpc>
            </a:pPr>
            <a:r>
              <a:rPr lang="zh-TW" altLang="en-US" sz="2400" b="1" dirty="0">
                <a:solidFill>
                  <a:schemeClr val="accent1">
                    <a:lumMod val="50000"/>
                  </a:schemeClr>
                </a:solidFill>
                <a:latin typeface="Microsoft YaHei" panose="020B0503020204020204" pitchFamily="34" charset="-122"/>
                <a:ea typeface="Microsoft YaHei" panose="020B0503020204020204" pitchFamily="34" charset="-122"/>
              </a:rPr>
              <a:t>背景和想法</a:t>
            </a:r>
            <a:r>
              <a:rPr lang="en-US" altLang="zh-TW" sz="2400" b="1" dirty="0">
                <a:solidFill>
                  <a:schemeClr val="accent1">
                    <a:lumMod val="50000"/>
                  </a:schemeClr>
                </a:solidFill>
                <a:latin typeface="Microsoft YaHei" panose="020B0503020204020204" pitchFamily="34" charset="-122"/>
                <a:ea typeface="Microsoft YaHei" panose="020B0503020204020204" pitchFamily="34" charset="-122"/>
              </a:rPr>
              <a:t>: </a:t>
            </a:r>
            <a:r>
              <a:rPr lang="zh-TW" altLang="en-US" sz="2200" dirty="0">
                <a:solidFill>
                  <a:schemeClr val="tx1"/>
                </a:solidFill>
                <a:latin typeface="Microsoft YaHei" panose="020B0503020204020204" pitchFamily="34" charset="-122"/>
                <a:ea typeface="Microsoft YaHei" panose="020B0503020204020204" pitchFamily="34" charset="-122"/>
              </a:rPr>
              <a:t>大衛被掃羅王派人包圍房屋追殺的危急時刻</a:t>
            </a:r>
            <a:r>
              <a:rPr lang="en-US" altLang="zh-TW" sz="2200" dirty="0">
                <a:solidFill>
                  <a:schemeClr val="tx1"/>
                </a:solidFill>
                <a:latin typeface="Microsoft YaHei" panose="020B0503020204020204" pitchFamily="34" charset="-122"/>
                <a:ea typeface="Microsoft YaHei" panose="020B0503020204020204" pitchFamily="34" charset="-122"/>
              </a:rPr>
              <a:t>,</a:t>
            </a:r>
            <a:r>
              <a:rPr lang="zh-TW" altLang="en-US" sz="2200" dirty="0">
                <a:solidFill>
                  <a:schemeClr val="tx1"/>
                </a:solidFill>
                <a:latin typeface="Microsoft YaHei" panose="020B0503020204020204" pitchFamily="34" charset="-122"/>
                <a:ea typeface="Microsoft YaHei" panose="020B0503020204020204" pitchFamily="34" charset="-122"/>
              </a:rPr>
              <a:t>在撒母耳記上</a:t>
            </a:r>
            <a:r>
              <a:rPr lang="en-US" altLang="zh-TW" sz="2200" dirty="0">
                <a:solidFill>
                  <a:schemeClr val="tx1"/>
                </a:solidFill>
                <a:latin typeface="Microsoft YaHei" panose="020B0503020204020204" pitchFamily="34" charset="-122"/>
                <a:ea typeface="Microsoft YaHei" panose="020B0503020204020204" pitchFamily="34" charset="-122"/>
              </a:rPr>
              <a:t>19</a:t>
            </a:r>
            <a:r>
              <a:rPr lang="zh-TW" altLang="en-US" sz="2200" dirty="0">
                <a:solidFill>
                  <a:schemeClr val="tx1"/>
                </a:solidFill>
                <a:latin typeface="Microsoft YaHei" panose="020B0503020204020204" pitchFamily="34" charset="-122"/>
                <a:ea typeface="Microsoft YaHei" panose="020B0503020204020204" pitchFamily="34" charset="-122"/>
              </a:rPr>
              <a:t>章</a:t>
            </a:r>
            <a:r>
              <a:rPr lang="en-US" altLang="zh-TW" sz="2200" dirty="0">
                <a:solidFill>
                  <a:schemeClr val="tx1"/>
                </a:solidFill>
                <a:latin typeface="Microsoft YaHei" panose="020B0503020204020204" pitchFamily="34" charset="-122"/>
                <a:ea typeface="Microsoft YaHei" panose="020B0503020204020204" pitchFamily="34" charset="-122"/>
              </a:rPr>
              <a:t>11</a:t>
            </a:r>
            <a:r>
              <a:rPr lang="zh-TW" altLang="en-US" sz="2200" dirty="0">
                <a:solidFill>
                  <a:schemeClr val="tx1"/>
                </a:solidFill>
                <a:latin typeface="Microsoft YaHei" panose="020B0503020204020204" pitchFamily="34" charset="-122"/>
                <a:ea typeface="Microsoft YaHei" panose="020B0503020204020204" pitchFamily="34" charset="-122"/>
              </a:rPr>
              <a:t>節</a:t>
            </a:r>
            <a:r>
              <a:rPr lang="en-US" altLang="zh-TW" sz="2200" dirty="0">
                <a:solidFill>
                  <a:schemeClr val="tx1"/>
                </a:solidFill>
                <a:latin typeface="Microsoft YaHei" panose="020B0503020204020204" pitchFamily="34" charset="-122"/>
                <a:ea typeface="Microsoft YaHei" panose="020B0503020204020204" pitchFamily="34" charset="-122"/>
              </a:rPr>
              <a:t>,</a:t>
            </a:r>
          </a:p>
          <a:p>
            <a:pPr marL="0" indent="0">
              <a:lnSpc>
                <a:spcPts val="4000"/>
              </a:lnSpc>
              <a:buNone/>
            </a:pPr>
            <a:r>
              <a:rPr lang="en-US" altLang="zh-TW" sz="2200" dirty="0">
                <a:solidFill>
                  <a:schemeClr val="tx1"/>
                </a:solidFill>
                <a:latin typeface="Microsoft YaHei" panose="020B0503020204020204" pitchFamily="34" charset="-122"/>
                <a:ea typeface="Microsoft YaHei" panose="020B0503020204020204" pitchFamily="34" charset="-122"/>
              </a:rPr>
              <a:t>                       </a:t>
            </a:r>
            <a:r>
              <a:rPr lang="zh-TW" altLang="en-US" sz="2200" dirty="0">
                <a:solidFill>
                  <a:schemeClr val="tx1"/>
                </a:solidFill>
                <a:latin typeface="Microsoft YaHei" panose="020B0503020204020204" pitchFamily="34" charset="-122"/>
                <a:ea typeface="Microsoft YaHei" panose="020B0503020204020204" pitchFamily="34" charset="-122"/>
              </a:rPr>
              <a:t>掃羅王嫉妒大衛</a:t>
            </a:r>
            <a:r>
              <a:rPr lang="en-US" altLang="zh-TW" sz="2200" dirty="0">
                <a:solidFill>
                  <a:schemeClr val="tx1"/>
                </a:solidFill>
                <a:latin typeface="Microsoft YaHei" panose="020B0503020204020204" pitchFamily="34" charset="-122"/>
                <a:ea typeface="Microsoft YaHei" panose="020B0503020204020204" pitchFamily="34" charset="-122"/>
              </a:rPr>
              <a:t>,</a:t>
            </a:r>
            <a:r>
              <a:rPr lang="zh-TW" altLang="en-US" sz="2200" dirty="0">
                <a:solidFill>
                  <a:schemeClr val="tx1"/>
                </a:solidFill>
                <a:latin typeface="Microsoft YaHei" panose="020B0503020204020204" pitchFamily="34" charset="-122"/>
                <a:ea typeface="Microsoft YaHei" panose="020B0503020204020204" pitchFamily="34" charset="-122"/>
              </a:rPr>
              <a:t>整夜派遣刺客埋伏在他家門口想要殺他</a:t>
            </a:r>
            <a:r>
              <a:rPr lang="en-US" altLang="zh-TW" sz="2200" dirty="0">
                <a:solidFill>
                  <a:schemeClr val="tx1"/>
                </a:solidFill>
                <a:latin typeface="Microsoft YaHei" panose="020B0503020204020204" pitchFamily="34" charset="-122"/>
                <a:ea typeface="Microsoft YaHei" panose="020B0503020204020204" pitchFamily="34" charset="-122"/>
              </a:rPr>
              <a:t>,</a:t>
            </a:r>
            <a:r>
              <a:rPr lang="zh-TW" altLang="en-US" sz="2200" dirty="0">
                <a:solidFill>
                  <a:schemeClr val="tx1"/>
                </a:solidFill>
                <a:latin typeface="Microsoft YaHei" panose="020B0503020204020204" pitchFamily="34" charset="-122"/>
                <a:ea typeface="Microsoft YaHei" panose="020B0503020204020204" pitchFamily="34" charset="-122"/>
              </a:rPr>
              <a:t>大衛在妻子</a:t>
            </a:r>
            <a:endParaRPr lang="en-US" altLang="zh-TW" sz="2200" dirty="0">
              <a:solidFill>
                <a:schemeClr val="tx1"/>
              </a:solidFill>
              <a:latin typeface="Microsoft YaHei" panose="020B0503020204020204" pitchFamily="34" charset="-122"/>
              <a:ea typeface="Microsoft YaHei" panose="020B0503020204020204" pitchFamily="34" charset="-122"/>
            </a:endParaRPr>
          </a:p>
          <a:p>
            <a:pPr marL="0" indent="0">
              <a:lnSpc>
                <a:spcPts val="4000"/>
              </a:lnSpc>
              <a:buNone/>
            </a:pPr>
            <a:r>
              <a:rPr lang="en-US" altLang="zh-TW" sz="2200" dirty="0">
                <a:solidFill>
                  <a:schemeClr val="tx1"/>
                </a:solidFill>
                <a:latin typeface="Microsoft YaHei" panose="020B0503020204020204" pitchFamily="34" charset="-122"/>
                <a:ea typeface="Microsoft YaHei" panose="020B0503020204020204" pitchFamily="34" charset="-122"/>
              </a:rPr>
              <a:t>                       </a:t>
            </a:r>
            <a:r>
              <a:rPr lang="zh-TW" altLang="en-US" sz="2200" dirty="0">
                <a:solidFill>
                  <a:schemeClr val="tx1"/>
                </a:solidFill>
                <a:latin typeface="Microsoft YaHei" panose="020B0503020204020204" pitchFamily="34" charset="-122"/>
                <a:ea typeface="Microsoft YaHei" panose="020B0503020204020204" pitchFamily="34" charset="-122"/>
              </a:rPr>
              <a:t>米甲的幫助下從窗戶逃走</a:t>
            </a:r>
            <a:r>
              <a:rPr lang="en-US" altLang="zh-TW" sz="2200" dirty="0">
                <a:solidFill>
                  <a:schemeClr val="tx1"/>
                </a:solidFill>
                <a:latin typeface="Microsoft YaHei" panose="020B0503020204020204" pitchFamily="34" charset="-122"/>
                <a:ea typeface="Microsoft YaHei" panose="020B0503020204020204" pitchFamily="34" charset="-122"/>
              </a:rPr>
              <a:t>.</a:t>
            </a:r>
          </a:p>
          <a:p>
            <a:pPr>
              <a:lnSpc>
                <a:spcPts val="4000"/>
              </a:lnSpc>
            </a:pPr>
            <a:r>
              <a:rPr lang="zh-TW" altLang="en-US" sz="2400" b="1" dirty="0">
                <a:solidFill>
                  <a:schemeClr val="accent1">
                    <a:lumMod val="50000"/>
                  </a:schemeClr>
                </a:solidFill>
                <a:latin typeface="Microsoft YaHei" panose="020B0503020204020204" pitchFamily="34" charset="-122"/>
                <a:ea typeface="Microsoft YaHei" panose="020B0503020204020204" pitchFamily="34" charset="-122"/>
              </a:rPr>
              <a:t>主旨</a:t>
            </a:r>
            <a:r>
              <a:rPr lang="en-US" altLang="zh-TW" sz="2400" b="1" dirty="0">
                <a:solidFill>
                  <a:schemeClr val="accent1">
                    <a:lumMod val="50000"/>
                  </a:schemeClr>
                </a:solidFill>
                <a:latin typeface="Microsoft YaHei" panose="020B0503020204020204" pitchFamily="34" charset="-122"/>
                <a:ea typeface="Microsoft YaHei" panose="020B0503020204020204" pitchFamily="34" charset="-122"/>
              </a:rPr>
              <a:t>:</a:t>
            </a:r>
            <a:r>
              <a:rPr lang="en-US" altLang="zh-TW" sz="2200" dirty="0">
                <a:solidFill>
                  <a:schemeClr val="tx1"/>
                </a:solidFill>
                <a:latin typeface="Microsoft YaHei" panose="020B0503020204020204" pitchFamily="34" charset="-122"/>
                <a:ea typeface="Microsoft YaHei" panose="020B0503020204020204" pitchFamily="34" charset="-122"/>
              </a:rPr>
              <a:t> </a:t>
            </a:r>
            <a:r>
              <a:rPr lang="zh-TW" altLang="en-US" sz="2200" dirty="0">
                <a:solidFill>
                  <a:schemeClr val="tx1"/>
                </a:solidFill>
                <a:latin typeface="Microsoft YaHei" panose="020B0503020204020204" pitchFamily="34" charset="-122"/>
                <a:ea typeface="Microsoft YaHei" panose="020B0503020204020204" pitchFamily="34" charset="-122"/>
              </a:rPr>
              <a:t>是大衛在患難中的交託</a:t>
            </a:r>
            <a:r>
              <a:rPr lang="en-US" altLang="zh-TW" sz="2200" dirty="0">
                <a:solidFill>
                  <a:schemeClr val="tx1"/>
                </a:solidFill>
                <a:latin typeface="Microsoft YaHei" panose="020B0503020204020204" pitchFamily="34" charset="-122"/>
                <a:ea typeface="Microsoft YaHei" panose="020B0503020204020204" pitchFamily="34" charset="-122"/>
              </a:rPr>
              <a:t>,</a:t>
            </a:r>
            <a:r>
              <a:rPr lang="zh-TW" altLang="en-US" sz="2200" dirty="0">
                <a:solidFill>
                  <a:schemeClr val="tx1"/>
                </a:solidFill>
                <a:latin typeface="Microsoft YaHei" panose="020B0503020204020204" pitchFamily="34" charset="-122"/>
                <a:ea typeface="Microsoft YaHei" panose="020B0503020204020204" pitchFamily="34" charset="-122"/>
              </a:rPr>
              <a:t>在危難中化險為夷</a:t>
            </a:r>
            <a:r>
              <a:rPr lang="en-US" altLang="zh-TW" sz="2200" dirty="0">
                <a:solidFill>
                  <a:schemeClr val="tx1"/>
                </a:solidFill>
                <a:latin typeface="Microsoft YaHei" panose="020B0503020204020204" pitchFamily="34" charset="-122"/>
                <a:ea typeface="Microsoft YaHei" panose="020B0503020204020204" pitchFamily="34" charset="-122"/>
              </a:rPr>
              <a:t>,</a:t>
            </a:r>
            <a:r>
              <a:rPr lang="zh-TW" altLang="en-US" sz="2200" dirty="0">
                <a:solidFill>
                  <a:schemeClr val="tx1"/>
                </a:solidFill>
                <a:latin typeface="Microsoft YaHei" panose="020B0503020204020204" pitchFamily="34" charset="-122"/>
                <a:ea typeface="Microsoft YaHei" panose="020B0503020204020204" pitchFamily="34" charset="-122"/>
              </a:rPr>
              <a:t>神是避難所</a:t>
            </a:r>
            <a:r>
              <a:rPr lang="en-US" altLang="zh-TW" sz="2200" dirty="0">
                <a:solidFill>
                  <a:schemeClr val="tx1"/>
                </a:solidFill>
                <a:latin typeface="Microsoft YaHei" panose="020B0503020204020204" pitchFamily="34" charset="-122"/>
                <a:ea typeface="Microsoft YaHei" panose="020B0503020204020204" pitchFamily="34" charset="-122"/>
              </a:rPr>
              <a:t>,</a:t>
            </a:r>
            <a:r>
              <a:rPr lang="zh-TW" altLang="en-US" sz="2200" dirty="0">
                <a:solidFill>
                  <a:schemeClr val="tx1"/>
                </a:solidFill>
                <a:latin typeface="Microsoft YaHei" panose="020B0503020204020204" pitchFamily="34" charset="-122"/>
                <a:ea typeface="Microsoft YaHei" panose="020B0503020204020204" pitchFamily="34" charset="-122"/>
              </a:rPr>
              <a:t>大衛將自己的冤屈</a:t>
            </a:r>
            <a:endParaRPr lang="en-US" altLang="zh-TW" sz="2200" dirty="0">
              <a:solidFill>
                <a:schemeClr val="tx1"/>
              </a:solidFill>
              <a:latin typeface="Microsoft YaHei" panose="020B0503020204020204" pitchFamily="34" charset="-122"/>
              <a:ea typeface="Microsoft YaHei" panose="020B0503020204020204" pitchFamily="34" charset="-122"/>
            </a:endParaRPr>
          </a:p>
          <a:p>
            <a:pPr marL="0" indent="0">
              <a:lnSpc>
                <a:spcPts val="4000"/>
              </a:lnSpc>
              <a:buNone/>
            </a:pPr>
            <a:r>
              <a:rPr lang="en-US" altLang="zh-TW" sz="2200" dirty="0">
                <a:solidFill>
                  <a:schemeClr val="tx1"/>
                </a:solidFill>
                <a:latin typeface="Microsoft YaHei" panose="020B0503020204020204" pitchFamily="34" charset="-122"/>
                <a:ea typeface="Microsoft YaHei" panose="020B0503020204020204" pitchFamily="34" charset="-122"/>
              </a:rPr>
              <a:t>            </a:t>
            </a:r>
            <a:r>
              <a:rPr lang="zh-TW" altLang="en-US" sz="2200" dirty="0">
                <a:solidFill>
                  <a:schemeClr val="tx1"/>
                </a:solidFill>
                <a:latin typeface="Microsoft YaHei" panose="020B0503020204020204" pitchFamily="34" charset="-122"/>
                <a:ea typeface="Microsoft YaHei" panose="020B0503020204020204" pitchFamily="34" charset="-122"/>
              </a:rPr>
              <a:t>投訴給神</a:t>
            </a:r>
            <a:r>
              <a:rPr lang="en-US" altLang="zh-TW" sz="2200" dirty="0">
                <a:solidFill>
                  <a:schemeClr val="tx1"/>
                </a:solidFill>
                <a:latin typeface="Microsoft YaHei" panose="020B0503020204020204" pitchFamily="34" charset="-122"/>
                <a:ea typeface="Microsoft YaHei" panose="020B0503020204020204" pitchFamily="34" charset="-122"/>
              </a:rPr>
              <a:t>,</a:t>
            </a:r>
            <a:r>
              <a:rPr lang="zh-TW" altLang="en-US" sz="2200" dirty="0">
                <a:solidFill>
                  <a:schemeClr val="tx1"/>
                </a:solidFill>
                <a:latin typeface="Microsoft YaHei" panose="020B0503020204020204" pitchFamily="34" charset="-122"/>
                <a:ea typeface="Microsoft YaHei" panose="020B0503020204020204" pitchFamily="34" charset="-122"/>
              </a:rPr>
              <a:t>而非私自報復</a:t>
            </a:r>
            <a:r>
              <a:rPr lang="en-US" altLang="zh-TW" sz="2200" dirty="0">
                <a:solidFill>
                  <a:schemeClr val="tx1"/>
                </a:solidFill>
                <a:latin typeface="Microsoft YaHei" panose="020B0503020204020204" pitchFamily="34" charset="-122"/>
                <a:ea typeface="Microsoft YaHei" panose="020B0503020204020204" pitchFamily="34" charset="-122"/>
              </a:rPr>
              <a:t>.</a:t>
            </a:r>
            <a:r>
              <a:rPr lang="zh-TW" altLang="en-US" sz="2200" dirty="0">
                <a:solidFill>
                  <a:schemeClr val="tx1"/>
                </a:solidFill>
                <a:latin typeface="Microsoft YaHei" panose="020B0503020204020204" pitchFamily="34" charset="-122"/>
                <a:ea typeface="Microsoft YaHei" panose="020B0503020204020204" pitchFamily="34" charset="-122"/>
              </a:rPr>
              <a:t>可以轉危為安</a:t>
            </a:r>
            <a:r>
              <a:rPr lang="en-US" altLang="zh-TW" sz="2200" dirty="0">
                <a:solidFill>
                  <a:schemeClr val="tx1"/>
                </a:solidFill>
                <a:latin typeface="Microsoft YaHei" panose="020B0503020204020204" pitchFamily="34" charset="-122"/>
                <a:ea typeface="Microsoft YaHei" panose="020B0503020204020204" pitchFamily="34" charset="-122"/>
              </a:rPr>
              <a:t>,</a:t>
            </a:r>
            <a:r>
              <a:rPr lang="zh-TW" altLang="en-US" sz="2200" dirty="0">
                <a:solidFill>
                  <a:schemeClr val="tx1"/>
                </a:solidFill>
                <a:latin typeface="Microsoft YaHei" panose="020B0503020204020204" pitchFamily="34" charset="-122"/>
                <a:ea typeface="Microsoft YaHei" panose="020B0503020204020204" pitchFamily="34" charset="-122"/>
              </a:rPr>
              <a:t>從哀歌轉為對神的慈愛的歌頌</a:t>
            </a:r>
            <a:r>
              <a:rPr lang="en-US" altLang="zh-TW" sz="2200" dirty="0">
                <a:solidFill>
                  <a:schemeClr val="tx1"/>
                </a:solidFill>
                <a:latin typeface="Microsoft YaHei" panose="020B0503020204020204" pitchFamily="34" charset="-122"/>
                <a:ea typeface="Microsoft YaHei" panose="020B0503020204020204" pitchFamily="34" charset="-122"/>
              </a:rPr>
              <a:t>.</a:t>
            </a:r>
          </a:p>
          <a:p>
            <a:endParaRPr lang="en-US" altLang="zh-TW" sz="2200" dirty="0"/>
          </a:p>
        </p:txBody>
      </p:sp>
    </p:spTree>
    <p:extLst>
      <p:ext uri="{BB962C8B-B14F-4D97-AF65-F5344CB8AC3E}">
        <p14:creationId xmlns:p14="http://schemas.microsoft.com/office/powerpoint/2010/main" val="385365774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0C9D4879-2FE6-A004-6601-7874D4A51B26}"/>
              </a:ext>
            </a:extLst>
          </p:cNvPr>
          <p:cNvSpPr>
            <a:spLocks noGrp="1"/>
          </p:cNvSpPr>
          <p:nvPr>
            <p:ph type="title"/>
          </p:nvPr>
        </p:nvSpPr>
        <p:spPr>
          <a:xfrm>
            <a:off x="1417933" y="735676"/>
            <a:ext cx="2779995" cy="895697"/>
          </a:xfrm>
        </p:spPr>
        <p:txBody>
          <a:bodyPr>
            <a:normAutofit/>
          </a:bodyPr>
          <a:lstStyle/>
          <a:p>
            <a:r>
              <a:rPr lang="zh-TW" altLang="en-US" sz="5000" b="1" dirty="0">
                <a:latin typeface="Microsoft YaHei" panose="020B0503020204020204" pitchFamily="34" charset="-122"/>
                <a:ea typeface="Microsoft YaHei" panose="020B0503020204020204" pitchFamily="34" charset="-122"/>
              </a:rPr>
              <a:t>詩 篇 </a:t>
            </a:r>
            <a:r>
              <a:rPr lang="en-US" altLang="zh-TW" sz="5000" b="1" dirty="0">
                <a:latin typeface="Microsoft YaHei" panose="020B0503020204020204" pitchFamily="34" charset="-122"/>
                <a:ea typeface="Microsoft YaHei" panose="020B0503020204020204" pitchFamily="34" charset="-122"/>
              </a:rPr>
              <a:t>59</a:t>
            </a:r>
            <a:endParaRPr lang="zh-TW" altLang="en-US" sz="5000" b="1" dirty="0">
              <a:latin typeface="Microsoft YaHei" panose="020B0503020204020204" pitchFamily="34" charset="-122"/>
              <a:ea typeface="Microsoft YaHei" panose="020B0503020204020204" pitchFamily="34" charset="-122"/>
            </a:endParaRPr>
          </a:p>
        </p:txBody>
      </p:sp>
      <p:sp>
        <p:nvSpPr>
          <p:cNvPr id="3" name="內容版面配置區 2">
            <a:extLst>
              <a:ext uri="{FF2B5EF4-FFF2-40B4-BE49-F238E27FC236}">
                <a16:creationId xmlns:a16="http://schemas.microsoft.com/office/drawing/2014/main" id="{E93BFDD1-F887-8DC2-1286-6636BE691DF8}"/>
              </a:ext>
            </a:extLst>
          </p:cNvPr>
          <p:cNvSpPr>
            <a:spLocks noGrp="1"/>
          </p:cNvSpPr>
          <p:nvPr>
            <p:ph idx="1"/>
          </p:nvPr>
        </p:nvSpPr>
        <p:spPr>
          <a:xfrm>
            <a:off x="1251677" y="2286001"/>
            <a:ext cx="10458877" cy="3593591"/>
          </a:xfrm>
        </p:spPr>
        <p:txBody>
          <a:bodyPr>
            <a:normAutofit/>
          </a:bodyPr>
          <a:lstStyle/>
          <a:p>
            <a:pPr>
              <a:lnSpc>
                <a:spcPts val="4000"/>
              </a:lnSpc>
            </a:pPr>
            <a:r>
              <a:rPr lang="zh-TW" altLang="en-US" sz="2400" b="1" dirty="0">
                <a:solidFill>
                  <a:schemeClr val="accent1">
                    <a:lumMod val="50000"/>
                  </a:schemeClr>
                </a:solidFill>
                <a:latin typeface="Microsoft YaHei" panose="020B0503020204020204" pitchFamily="34" charset="-122"/>
                <a:ea typeface="Microsoft YaHei" panose="020B0503020204020204" pitchFamily="34" charset="-122"/>
              </a:rPr>
              <a:t>經文說明</a:t>
            </a:r>
            <a:r>
              <a:rPr lang="en-US" altLang="zh-TW" sz="2400" b="1" dirty="0">
                <a:solidFill>
                  <a:schemeClr val="accent1">
                    <a:lumMod val="50000"/>
                  </a:schemeClr>
                </a:solidFill>
                <a:latin typeface="Microsoft YaHei" panose="020B0503020204020204" pitchFamily="34" charset="-122"/>
                <a:ea typeface="Microsoft YaHei" panose="020B0503020204020204" pitchFamily="34" charset="-122"/>
              </a:rPr>
              <a:t>:</a:t>
            </a:r>
            <a:r>
              <a:rPr lang="en-US" altLang="zh-TW" sz="2400" dirty="0">
                <a:solidFill>
                  <a:schemeClr val="tx1"/>
                </a:solidFill>
                <a:latin typeface="Microsoft YaHei" panose="020B0503020204020204" pitchFamily="34" charset="-122"/>
                <a:ea typeface="Microsoft YaHei" panose="020B0503020204020204" pitchFamily="34" charset="-122"/>
              </a:rPr>
              <a:t> 1~5:</a:t>
            </a:r>
            <a:r>
              <a:rPr lang="zh-TW" altLang="en-US" sz="2400" dirty="0">
                <a:solidFill>
                  <a:schemeClr val="tx1"/>
                </a:solidFill>
                <a:latin typeface="Microsoft YaHei" panose="020B0503020204020204" pitchFamily="34" charset="-122"/>
                <a:ea typeface="Microsoft YaHei" panose="020B0503020204020204" pitchFamily="34" charset="-122"/>
              </a:rPr>
              <a:t>求告與託付</a:t>
            </a:r>
            <a:r>
              <a:rPr lang="en-US" altLang="zh-TW" sz="2400" dirty="0">
                <a:solidFill>
                  <a:schemeClr val="tx1"/>
                </a:solidFill>
                <a:latin typeface="Microsoft YaHei" panose="020B0503020204020204" pitchFamily="34" charset="-122"/>
                <a:ea typeface="Microsoft YaHei" panose="020B0503020204020204" pitchFamily="34" charset="-122"/>
              </a:rPr>
              <a:t>, 6~8:</a:t>
            </a:r>
            <a:r>
              <a:rPr lang="zh-TW" altLang="en-US" sz="2400" dirty="0">
                <a:solidFill>
                  <a:schemeClr val="tx1"/>
                </a:solidFill>
                <a:latin typeface="Microsoft YaHei" panose="020B0503020204020204" pitchFamily="34" charset="-122"/>
                <a:ea typeface="Microsoft YaHei" panose="020B0503020204020204" pitchFamily="34" charset="-122"/>
              </a:rPr>
              <a:t>仇敵的惡行</a:t>
            </a:r>
            <a:r>
              <a:rPr lang="en-US" altLang="zh-TW" sz="2400" dirty="0">
                <a:solidFill>
                  <a:schemeClr val="tx1"/>
                </a:solidFill>
                <a:latin typeface="Microsoft YaHei" panose="020B0503020204020204" pitchFamily="34" charset="-122"/>
                <a:ea typeface="Microsoft YaHei" panose="020B0503020204020204" pitchFamily="34" charset="-122"/>
              </a:rPr>
              <a:t>, 9~13:</a:t>
            </a:r>
            <a:r>
              <a:rPr lang="zh-TW" altLang="en-US" sz="2400" dirty="0">
                <a:solidFill>
                  <a:schemeClr val="tx1"/>
                </a:solidFill>
                <a:latin typeface="Microsoft YaHei" panose="020B0503020204020204" pitchFamily="34" charset="-122"/>
                <a:ea typeface="Microsoft YaHei" panose="020B0503020204020204" pitchFamily="34" charset="-122"/>
              </a:rPr>
              <a:t>力量的泉源</a:t>
            </a:r>
            <a:r>
              <a:rPr lang="en-US" altLang="zh-TW" sz="2400" dirty="0">
                <a:solidFill>
                  <a:schemeClr val="tx1"/>
                </a:solidFill>
                <a:latin typeface="Microsoft YaHei" panose="020B0503020204020204" pitchFamily="34" charset="-122"/>
                <a:ea typeface="Microsoft YaHei" panose="020B0503020204020204" pitchFamily="34" charset="-122"/>
              </a:rPr>
              <a:t>, </a:t>
            </a:r>
          </a:p>
          <a:p>
            <a:pPr marL="0" indent="0">
              <a:lnSpc>
                <a:spcPts val="4000"/>
              </a:lnSpc>
              <a:buNone/>
            </a:pPr>
            <a:r>
              <a:rPr lang="en-US" altLang="zh-TW" sz="2400" dirty="0">
                <a:solidFill>
                  <a:schemeClr val="tx1"/>
                </a:solidFill>
                <a:latin typeface="Microsoft YaHei" panose="020B0503020204020204" pitchFamily="34" charset="-122"/>
                <a:ea typeface="Microsoft YaHei" panose="020B0503020204020204" pitchFamily="34" charset="-122"/>
              </a:rPr>
              <a:t>                  14~17:</a:t>
            </a:r>
            <a:r>
              <a:rPr lang="zh-TW" altLang="en-US" sz="2400" dirty="0">
                <a:solidFill>
                  <a:schemeClr val="tx1"/>
                </a:solidFill>
                <a:latin typeface="Microsoft YaHei" panose="020B0503020204020204" pitchFamily="34" charset="-122"/>
                <a:ea typeface="Microsoft YaHei" panose="020B0503020204020204" pitchFamily="34" charset="-122"/>
              </a:rPr>
              <a:t>讚美與頌揚</a:t>
            </a:r>
            <a:endParaRPr lang="en-US" altLang="zh-TW" sz="2400" dirty="0">
              <a:solidFill>
                <a:schemeClr val="tx1"/>
              </a:solidFill>
              <a:latin typeface="Microsoft YaHei" panose="020B0503020204020204" pitchFamily="34" charset="-122"/>
              <a:ea typeface="Microsoft YaHei" panose="020B0503020204020204" pitchFamily="34" charset="-122"/>
            </a:endParaRPr>
          </a:p>
          <a:p>
            <a:pPr>
              <a:lnSpc>
                <a:spcPts val="4000"/>
              </a:lnSpc>
            </a:pPr>
            <a:r>
              <a:rPr lang="zh-TW" altLang="en-US" sz="2400" b="1" dirty="0">
                <a:solidFill>
                  <a:schemeClr val="accent1">
                    <a:lumMod val="50000"/>
                  </a:schemeClr>
                </a:solidFill>
                <a:latin typeface="Microsoft YaHei" panose="020B0503020204020204" pitchFamily="34" charset="-122"/>
                <a:ea typeface="Microsoft YaHei" panose="020B0503020204020204" pitchFamily="34" charset="-122"/>
              </a:rPr>
              <a:t>我對神的認識</a:t>
            </a:r>
            <a:r>
              <a:rPr lang="en-US" altLang="zh-TW" sz="2400" b="1" dirty="0">
                <a:solidFill>
                  <a:schemeClr val="accent1">
                    <a:lumMod val="50000"/>
                  </a:schemeClr>
                </a:solidFill>
                <a:latin typeface="Microsoft YaHei" panose="020B0503020204020204" pitchFamily="34" charset="-122"/>
                <a:ea typeface="Microsoft YaHei" panose="020B0503020204020204" pitchFamily="34" charset="-122"/>
              </a:rPr>
              <a:t>: </a:t>
            </a:r>
            <a:r>
              <a:rPr lang="zh-TW" altLang="en-US" sz="2400" dirty="0">
                <a:solidFill>
                  <a:schemeClr val="tx1"/>
                </a:solidFill>
                <a:latin typeface="Microsoft YaHei" panose="020B0503020204020204" pitchFamily="34" charset="-122"/>
                <a:ea typeface="Microsoft YaHei" panose="020B0503020204020204" pitchFamily="34" charset="-122"/>
              </a:rPr>
              <a:t>神是危難中的得救力量</a:t>
            </a:r>
            <a:r>
              <a:rPr lang="en-US" altLang="zh-TW" sz="2400" dirty="0">
                <a:solidFill>
                  <a:schemeClr val="tx1"/>
                </a:solidFill>
                <a:latin typeface="Microsoft YaHei" panose="020B0503020204020204" pitchFamily="34" charset="-122"/>
                <a:ea typeface="Microsoft YaHei" panose="020B0503020204020204" pitchFamily="34" charset="-122"/>
              </a:rPr>
              <a:t>,</a:t>
            </a:r>
            <a:r>
              <a:rPr lang="zh-TW" altLang="en-US" sz="2400" dirty="0">
                <a:solidFill>
                  <a:schemeClr val="tx1"/>
                </a:solidFill>
                <a:latin typeface="Microsoft YaHei" panose="020B0503020204020204" pitchFamily="34" charset="-122"/>
                <a:ea typeface="Microsoft YaHei" panose="020B0503020204020204" pitchFamily="34" charset="-122"/>
              </a:rPr>
              <a:t>盾牌與高台</a:t>
            </a:r>
            <a:r>
              <a:rPr lang="en-US" altLang="zh-TW" sz="2400" dirty="0">
                <a:solidFill>
                  <a:schemeClr val="tx1"/>
                </a:solidFill>
                <a:latin typeface="Microsoft YaHei" panose="020B0503020204020204" pitchFamily="34" charset="-122"/>
                <a:ea typeface="Microsoft YaHei" panose="020B0503020204020204" pitchFamily="34" charset="-122"/>
              </a:rPr>
              <a:t>,</a:t>
            </a:r>
            <a:r>
              <a:rPr lang="zh-TW" altLang="en-US" sz="2400" dirty="0">
                <a:solidFill>
                  <a:schemeClr val="tx1"/>
                </a:solidFill>
                <a:latin typeface="Microsoft YaHei" panose="020B0503020204020204" pitchFamily="34" charset="-122"/>
                <a:ea typeface="Microsoft YaHei" panose="020B0503020204020204" pitchFamily="34" charset="-122"/>
              </a:rPr>
              <a:t>神是我隨時的避難所</a:t>
            </a:r>
            <a:r>
              <a:rPr lang="en-US" altLang="zh-TW" sz="2400" dirty="0">
                <a:solidFill>
                  <a:schemeClr val="tx1"/>
                </a:solidFill>
                <a:latin typeface="Microsoft YaHei" panose="020B0503020204020204" pitchFamily="34" charset="-122"/>
                <a:ea typeface="Microsoft YaHei" panose="020B0503020204020204" pitchFamily="34" charset="-122"/>
              </a:rPr>
              <a:t>.</a:t>
            </a:r>
          </a:p>
          <a:p>
            <a:pPr>
              <a:lnSpc>
                <a:spcPts val="4000"/>
              </a:lnSpc>
            </a:pPr>
            <a:r>
              <a:rPr lang="zh-TW" altLang="en-US" sz="2400" b="1" dirty="0">
                <a:solidFill>
                  <a:schemeClr val="accent1">
                    <a:lumMod val="50000"/>
                  </a:schemeClr>
                </a:solidFill>
                <a:latin typeface="Microsoft YaHei" panose="020B0503020204020204" pitchFamily="34" charset="-122"/>
                <a:ea typeface="Microsoft YaHei" panose="020B0503020204020204" pitchFamily="34" charset="-122"/>
              </a:rPr>
              <a:t>我自己的收穫</a:t>
            </a:r>
            <a:r>
              <a:rPr lang="en-US" altLang="zh-TW" sz="2400" b="1" dirty="0">
                <a:solidFill>
                  <a:schemeClr val="accent1">
                    <a:lumMod val="50000"/>
                  </a:schemeClr>
                </a:solidFill>
                <a:latin typeface="Microsoft YaHei" panose="020B0503020204020204" pitchFamily="34" charset="-122"/>
                <a:ea typeface="Microsoft YaHei" panose="020B0503020204020204" pitchFamily="34" charset="-122"/>
              </a:rPr>
              <a:t>: </a:t>
            </a:r>
            <a:r>
              <a:rPr lang="zh-TW" altLang="en-US" sz="2400" dirty="0">
                <a:solidFill>
                  <a:schemeClr val="tx1"/>
                </a:solidFill>
                <a:latin typeface="Microsoft YaHei" panose="020B0503020204020204" pitchFamily="34" charset="-122"/>
                <a:ea typeface="Microsoft YaHei" panose="020B0503020204020204" pitchFamily="34" charset="-122"/>
              </a:rPr>
              <a:t>在面臨無理的攻擊</a:t>
            </a:r>
            <a:r>
              <a:rPr lang="en-US" altLang="zh-TW" sz="2400" dirty="0">
                <a:solidFill>
                  <a:schemeClr val="tx1"/>
                </a:solidFill>
                <a:latin typeface="Microsoft YaHei" panose="020B0503020204020204" pitchFamily="34" charset="-122"/>
                <a:ea typeface="Microsoft YaHei" panose="020B0503020204020204" pitchFamily="34" charset="-122"/>
              </a:rPr>
              <a:t>,</a:t>
            </a:r>
            <a:r>
              <a:rPr lang="zh-TW" altLang="en-US" sz="2400" dirty="0">
                <a:solidFill>
                  <a:schemeClr val="tx1"/>
                </a:solidFill>
                <a:latin typeface="Microsoft YaHei" panose="020B0503020204020204" pitchFamily="34" charset="-122"/>
                <a:ea typeface="Microsoft YaHei" panose="020B0503020204020204" pitchFamily="34" charset="-122"/>
              </a:rPr>
              <a:t>陷害與極大恐懼要將神視為唯一的拯救者</a:t>
            </a:r>
            <a:endParaRPr lang="en-US" altLang="zh-TW" sz="2400" dirty="0">
              <a:solidFill>
                <a:schemeClr val="tx1"/>
              </a:solidFill>
              <a:latin typeface="Microsoft YaHei" panose="020B0503020204020204" pitchFamily="34" charset="-122"/>
              <a:ea typeface="Microsoft YaHei" panose="020B0503020204020204" pitchFamily="34" charset="-122"/>
            </a:endParaRPr>
          </a:p>
          <a:p>
            <a:pPr marL="0" indent="0">
              <a:lnSpc>
                <a:spcPts val="4000"/>
              </a:lnSpc>
              <a:buNone/>
            </a:pPr>
            <a:r>
              <a:rPr lang="en-US" altLang="zh-TW" sz="2400" dirty="0">
                <a:solidFill>
                  <a:schemeClr val="tx1"/>
                </a:solidFill>
                <a:latin typeface="Microsoft YaHei" panose="020B0503020204020204" pitchFamily="34" charset="-122"/>
                <a:ea typeface="Microsoft YaHei" panose="020B0503020204020204" pitchFamily="34" charset="-122"/>
              </a:rPr>
              <a:t>                         (</a:t>
            </a:r>
            <a:r>
              <a:rPr lang="zh-TW" altLang="en-US" sz="2400" dirty="0">
                <a:solidFill>
                  <a:schemeClr val="tx1"/>
                </a:solidFill>
                <a:latin typeface="Microsoft YaHei" panose="020B0503020204020204" pitchFamily="34" charset="-122"/>
                <a:ea typeface="Microsoft YaHei" panose="020B0503020204020204" pitchFamily="34" charset="-122"/>
              </a:rPr>
              <a:t>高台</a:t>
            </a:r>
            <a:r>
              <a:rPr lang="en-US" altLang="zh-TW" sz="2400" dirty="0">
                <a:solidFill>
                  <a:schemeClr val="tx1"/>
                </a:solidFill>
                <a:latin typeface="Microsoft YaHei" panose="020B0503020204020204" pitchFamily="34" charset="-122"/>
                <a:ea typeface="Microsoft YaHei" panose="020B0503020204020204" pitchFamily="34" charset="-122"/>
              </a:rPr>
              <a:t>),</a:t>
            </a:r>
            <a:r>
              <a:rPr lang="zh-TW" altLang="en-US" sz="2400" dirty="0">
                <a:solidFill>
                  <a:schemeClr val="tx1"/>
                </a:solidFill>
                <a:latin typeface="Microsoft YaHei" panose="020B0503020204020204" pitchFamily="34" charset="-122"/>
                <a:ea typeface="Microsoft YaHei" panose="020B0503020204020204" pitchFamily="34" charset="-122"/>
              </a:rPr>
              <a:t>以禱告代替報復</a:t>
            </a:r>
            <a:r>
              <a:rPr lang="en-US" altLang="zh-TW" sz="2400" dirty="0">
                <a:solidFill>
                  <a:schemeClr val="tx1"/>
                </a:solidFill>
                <a:latin typeface="Microsoft YaHei" panose="020B0503020204020204" pitchFamily="34" charset="-122"/>
                <a:ea typeface="Microsoft YaHei" panose="020B0503020204020204" pitchFamily="34" charset="-122"/>
              </a:rPr>
              <a:t>,</a:t>
            </a:r>
            <a:r>
              <a:rPr lang="zh-TW" altLang="en-US" sz="2400" dirty="0">
                <a:solidFill>
                  <a:schemeClr val="tx1"/>
                </a:solidFill>
                <a:latin typeface="Microsoft YaHei" panose="020B0503020204020204" pitchFamily="34" charset="-122"/>
                <a:ea typeface="Microsoft YaHei" panose="020B0503020204020204" pitchFamily="34" charset="-122"/>
              </a:rPr>
              <a:t>堅信惡人的結局必在神的掌管之中</a:t>
            </a:r>
            <a:r>
              <a:rPr lang="en-US" altLang="zh-TW" sz="2400" dirty="0">
                <a:solidFill>
                  <a:schemeClr val="tx1"/>
                </a:solidFill>
                <a:latin typeface="Microsoft YaHei" panose="020B0503020204020204" pitchFamily="34" charset="-122"/>
                <a:ea typeface="Microsoft YaHei" panose="020B0503020204020204" pitchFamily="34" charset="-122"/>
              </a:rPr>
              <a:t>.</a:t>
            </a:r>
            <a:endParaRPr lang="zh-TW" altLang="en-US" sz="2400" dirty="0">
              <a:solidFill>
                <a:schemeClr val="tx1"/>
              </a:solidFill>
              <a:latin typeface="Microsoft YaHei" panose="020B0503020204020204" pitchFamily="34" charset="-122"/>
              <a:ea typeface="Microsoft YaHei" panose="020B0503020204020204" pitchFamily="34" charset="-122"/>
            </a:endParaRPr>
          </a:p>
        </p:txBody>
      </p:sp>
    </p:spTree>
    <p:extLst>
      <p:ext uri="{BB962C8B-B14F-4D97-AF65-F5344CB8AC3E}">
        <p14:creationId xmlns:p14="http://schemas.microsoft.com/office/powerpoint/2010/main" val="72097842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7B94416D-70E5-6B05-9B36-DC72B8B9A591}"/>
              </a:ext>
            </a:extLst>
          </p:cNvPr>
          <p:cNvSpPr>
            <a:spLocks noGrp="1"/>
          </p:cNvSpPr>
          <p:nvPr>
            <p:ph type="title"/>
          </p:nvPr>
        </p:nvSpPr>
        <p:spPr>
          <a:xfrm>
            <a:off x="1343442" y="506123"/>
            <a:ext cx="3457158" cy="862452"/>
          </a:xfrm>
        </p:spPr>
        <p:txBody>
          <a:bodyPr>
            <a:normAutofit/>
          </a:bodyPr>
          <a:lstStyle/>
          <a:p>
            <a:r>
              <a:rPr lang="zh-TW" altLang="en-US" sz="5000" b="1" dirty="0">
                <a:latin typeface="Microsoft YaHei" panose="020B0503020204020204" pitchFamily="34" charset="-122"/>
                <a:ea typeface="Microsoft YaHei" panose="020B0503020204020204" pitchFamily="34" charset="-122"/>
              </a:rPr>
              <a:t>詩 篇 </a:t>
            </a:r>
            <a:r>
              <a:rPr lang="en-US" altLang="zh-TW" sz="5000" b="1" dirty="0">
                <a:latin typeface="Microsoft YaHei" panose="020B0503020204020204" pitchFamily="34" charset="-122"/>
                <a:ea typeface="Microsoft YaHei" panose="020B0503020204020204" pitchFamily="34" charset="-122"/>
              </a:rPr>
              <a:t>60</a:t>
            </a:r>
            <a:endParaRPr lang="zh-TW" altLang="en-US" sz="5000" b="1" dirty="0">
              <a:latin typeface="Microsoft YaHei" panose="020B0503020204020204" pitchFamily="34" charset="-122"/>
              <a:ea typeface="Microsoft YaHei" panose="020B0503020204020204" pitchFamily="34" charset="-122"/>
            </a:endParaRPr>
          </a:p>
        </p:txBody>
      </p:sp>
      <p:sp>
        <p:nvSpPr>
          <p:cNvPr id="3" name="內容版面配置區 2">
            <a:extLst>
              <a:ext uri="{FF2B5EF4-FFF2-40B4-BE49-F238E27FC236}">
                <a16:creationId xmlns:a16="http://schemas.microsoft.com/office/drawing/2014/main" id="{7267348D-F777-9494-9707-A8FAB1C1F868}"/>
              </a:ext>
            </a:extLst>
          </p:cNvPr>
          <p:cNvSpPr>
            <a:spLocks noGrp="1"/>
          </p:cNvSpPr>
          <p:nvPr>
            <p:ph idx="1"/>
          </p:nvPr>
        </p:nvSpPr>
        <p:spPr>
          <a:xfrm>
            <a:off x="1035513" y="1368575"/>
            <a:ext cx="11083750" cy="4741279"/>
          </a:xfrm>
        </p:spPr>
        <p:txBody>
          <a:bodyPr>
            <a:noAutofit/>
          </a:bodyPr>
          <a:lstStyle/>
          <a:p>
            <a:pPr marL="0" indent="0">
              <a:lnSpc>
                <a:spcPts val="3500"/>
              </a:lnSpc>
              <a:buNone/>
            </a:pPr>
            <a:r>
              <a:rPr lang="zh-TW" altLang="en-US" sz="2200" dirty="0">
                <a:solidFill>
                  <a:schemeClr val="tx1"/>
                </a:solidFill>
                <a:latin typeface="Microsoft YaHei" panose="020B0503020204020204" pitchFamily="34" charset="-122"/>
                <a:ea typeface="Microsoft YaHei" panose="020B0503020204020204" pitchFamily="34" charset="-122"/>
              </a:rPr>
              <a:t>（大衛與兩河間的亞蘭並瑣巴的亞蘭爭戰的時候，約押轉回，在鹽谷攻擊以東，</a:t>
            </a:r>
            <a:endParaRPr lang="en-US" altLang="zh-TW" sz="2200" dirty="0">
              <a:solidFill>
                <a:schemeClr val="tx1"/>
              </a:solidFill>
              <a:latin typeface="Microsoft YaHei" panose="020B0503020204020204" pitchFamily="34" charset="-122"/>
              <a:ea typeface="Microsoft YaHei" panose="020B0503020204020204" pitchFamily="34" charset="-122"/>
            </a:endParaRPr>
          </a:p>
          <a:p>
            <a:pPr marL="0" indent="0">
              <a:lnSpc>
                <a:spcPts val="3500"/>
              </a:lnSpc>
              <a:buNone/>
            </a:pPr>
            <a:r>
              <a:rPr lang="en-US" altLang="zh-TW" sz="2200" dirty="0">
                <a:solidFill>
                  <a:schemeClr val="tx1"/>
                </a:solidFill>
                <a:latin typeface="Microsoft YaHei" panose="020B0503020204020204" pitchFamily="34" charset="-122"/>
                <a:ea typeface="Microsoft YaHei" panose="020B0503020204020204" pitchFamily="34" charset="-122"/>
              </a:rPr>
              <a:t>  </a:t>
            </a:r>
            <a:r>
              <a:rPr lang="zh-TW" altLang="en-US" sz="2200" dirty="0">
                <a:solidFill>
                  <a:schemeClr val="tx1"/>
                </a:solidFill>
                <a:latin typeface="Microsoft YaHei" panose="020B0503020204020204" pitchFamily="34" charset="-122"/>
                <a:ea typeface="Microsoft YaHei" panose="020B0503020204020204" pitchFamily="34" charset="-122"/>
              </a:rPr>
              <a:t>殺了一萬二千人。那時，大衛作這金詩叫人學習，交與伶長。調用為證的百合花）</a:t>
            </a:r>
            <a:endParaRPr lang="en-US" altLang="zh-TW" sz="2200" dirty="0">
              <a:solidFill>
                <a:schemeClr val="tx1"/>
              </a:solidFill>
              <a:latin typeface="Microsoft YaHei" panose="020B0503020204020204" pitchFamily="34" charset="-122"/>
              <a:ea typeface="Microsoft YaHei" panose="020B0503020204020204" pitchFamily="34" charset="-122"/>
            </a:endParaRPr>
          </a:p>
          <a:p>
            <a:pPr marL="0" indent="0">
              <a:lnSpc>
                <a:spcPts val="3500"/>
              </a:lnSpc>
              <a:buNone/>
            </a:pPr>
            <a:r>
              <a:rPr lang="en-US" altLang="zh-TW" sz="2200" dirty="0">
                <a:solidFill>
                  <a:schemeClr val="tx1"/>
                </a:solidFill>
                <a:latin typeface="Microsoft YaHei" panose="020B0503020204020204" pitchFamily="34" charset="-122"/>
                <a:ea typeface="Microsoft YaHei" panose="020B0503020204020204" pitchFamily="34" charset="-122"/>
              </a:rPr>
              <a:t>1. </a:t>
            </a:r>
            <a:r>
              <a:rPr lang="zh-TW" altLang="en-US" sz="2200" dirty="0">
                <a:solidFill>
                  <a:schemeClr val="tx1"/>
                </a:solidFill>
                <a:latin typeface="Microsoft YaHei" panose="020B0503020204020204" pitchFamily="34" charset="-122"/>
                <a:ea typeface="Microsoft YaHei" panose="020B0503020204020204" pitchFamily="34" charset="-122"/>
              </a:rPr>
              <a:t>神啊</a:t>
            </a:r>
            <a:r>
              <a:rPr lang="en-US" altLang="zh-TW" sz="2200" dirty="0">
                <a:solidFill>
                  <a:schemeClr val="tx1"/>
                </a:solidFill>
                <a:latin typeface="Microsoft YaHei" panose="020B0503020204020204" pitchFamily="34" charset="-122"/>
                <a:ea typeface="Microsoft YaHei" panose="020B0503020204020204" pitchFamily="34" charset="-122"/>
              </a:rPr>
              <a:t>!</a:t>
            </a:r>
            <a:r>
              <a:rPr lang="zh-TW" altLang="en-US" sz="2200" dirty="0">
                <a:solidFill>
                  <a:schemeClr val="tx1"/>
                </a:solidFill>
                <a:latin typeface="Microsoft YaHei" panose="020B0503020204020204" pitchFamily="34" charset="-122"/>
                <a:ea typeface="Microsoft YaHei" panose="020B0503020204020204" pitchFamily="34" charset="-122"/>
              </a:rPr>
              <a:t>你丟棄了我們，使我們破敗；你向我們發怒，求你使我們復興！</a:t>
            </a:r>
          </a:p>
          <a:p>
            <a:pPr marL="0" indent="0">
              <a:lnSpc>
                <a:spcPts val="3500"/>
              </a:lnSpc>
              <a:buNone/>
            </a:pPr>
            <a:r>
              <a:rPr lang="en-US" altLang="zh-TW" sz="2200" dirty="0">
                <a:solidFill>
                  <a:schemeClr val="tx1"/>
                </a:solidFill>
                <a:latin typeface="Microsoft YaHei" panose="020B0503020204020204" pitchFamily="34" charset="-122"/>
                <a:ea typeface="Microsoft YaHei" panose="020B0503020204020204" pitchFamily="34" charset="-122"/>
              </a:rPr>
              <a:t>2.</a:t>
            </a:r>
            <a:r>
              <a:rPr lang="zh-TW" altLang="en-US" sz="2200" dirty="0">
                <a:solidFill>
                  <a:schemeClr val="tx1"/>
                </a:solidFill>
                <a:latin typeface="Microsoft YaHei" panose="020B0503020204020204" pitchFamily="34" charset="-122"/>
                <a:ea typeface="Microsoft YaHei" panose="020B0503020204020204" pitchFamily="34" charset="-122"/>
              </a:rPr>
              <a:t>你使地震動，而且崩裂；求你將裂口醫好，因為地搖動。</a:t>
            </a:r>
          </a:p>
          <a:p>
            <a:pPr marL="0" indent="0">
              <a:lnSpc>
                <a:spcPts val="3500"/>
              </a:lnSpc>
              <a:buNone/>
            </a:pPr>
            <a:r>
              <a:rPr lang="en-US" altLang="zh-TW" sz="2200" dirty="0">
                <a:solidFill>
                  <a:schemeClr val="tx1"/>
                </a:solidFill>
                <a:latin typeface="Microsoft YaHei" panose="020B0503020204020204" pitchFamily="34" charset="-122"/>
                <a:ea typeface="Microsoft YaHei" panose="020B0503020204020204" pitchFamily="34" charset="-122"/>
              </a:rPr>
              <a:t>3.</a:t>
            </a:r>
            <a:r>
              <a:rPr lang="zh-TW" altLang="en-US" sz="2200" dirty="0">
                <a:solidFill>
                  <a:schemeClr val="tx1"/>
                </a:solidFill>
                <a:latin typeface="Microsoft YaHei" panose="020B0503020204020204" pitchFamily="34" charset="-122"/>
                <a:ea typeface="Microsoft YaHei" panose="020B0503020204020204" pitchFamily="34" charset="-122"/>
              </a:rPr>
              <a:t>你叫你的民遇見艱難；你叫我們喝那使人東倒西歪的酒。</a:t>
            </a:r>
          </a:p>
          <a:p>
            <a:pPr marL="0" indent="0">
              <a:lnSpc>
                <a:spcPts val="3500"/>
              </a:lnSpc>
              <a:buNone/>
            </a:pPr>
            <a:r>
              <a:rPr lang="en-US" altLang="zh-TW" sz="2200" dirty="0">
                <a:solidFill>
                  <a:schemeClr val="tx1"/>
                </a:solidFill>
                <a:latin typeface="Microsoft YaHei" panose="020B0503020204020204" pitchFamily="34" charset="-122"/>
                <a:ea typeface="Microsoft YaHei" panose="020B0503020204020204" pitchFamily="34" charset="-122"/>
              </a:rPr>
              <a:t>4.</a:t>
            </a:r>
            <a:r>
              <a:rPr lang="zh-TW" altLang="en-US" sz="2200" dirty="0">
                <a:solidFill>
                  <a:schemeClr val="tx1"/>
                </a:solidFill>
                <a:latin typeface="Microsoft YaHei" panose="020B0503020204020204" pitchFamily="34" charset="-122"/>
                <a:ea typeface="Microsoft YaHei" panose="020B0503020204020204" pitchFamily="34" charset="-122"/>
              </a:rPr>
              <a:t>你把旌旗賜給敬畏你的人，可以為真理揚起來。（細拉）</a:t>
            </a:r>
          </a:p>
          <a:p>
            <a:pPr marL="0" indent="0">
              <a:lnSpc>
                <a:spcPts val="3500"/>
              </a:lnSpc>
              <a:buNone/>
            </a:pPr>
            <a:r>
              <a:rPr lang="en-US" altLang="zh-TW" sz="2200" dirty="0">
                <a:solidFill>
                  <a:schemeClr val="tx1"/>
                </a:solidFill>
                <a:latin typeface="Microsoft YaHei" panose="020B0503020204020204" pitchFamily="34" charset="-122"/>
                <a:ea typeface="Microsoft YaHei" panose="020B0503020204020204" pitchFamily="34" charset="-122"/>
              </a:rPr>
              <a:t>5.</a:t>
            </a:r>
            <a:r>
              <a:rPr lang="zh-TW" altLang="en-US" sz="2200" dirty="0">
                <a:solidFill>
                  <a:schemeClr val="tx1"/>
                </a:solidFill>
                <a:latin typeface="Microsoft YaHei" panose="020B0503020204020204" pitchFamily="34" charset="-122"/>
                <a:ea typeface="Microsoft YaHei" panose="020B0503020204020204" pitchFamily="34" charset="-122"/>
              </a:rPr>
              <a:t>求你應允我們，用右手拯救我們，好叫你所親愛的人得救。</a:t>
            </a:r>
          </a:p>
          <a:p>
            <a:pPr marL="0" indent="0">
              <a:lnSpc>
                <a:spcPts val="3500"/>
              </a:lnSpc>
              <a:buNone/>
            </a:pPr>
            <a:r>
              <a:rPr lang="en-US" altLang="zh-TW" sz="2200" dirty="0">
                <a:solidFill>
                  <a:schemeClr val="tx1"/>
                </a:solidFill>
                <a:latin typeface="Microsoft YaHei" panose="020B0503020204020204" pitchFamily="34" charset="-122"/>
                <a:ea typeface="Microsoft YaHei" panose="020B0503020204020204" pitchFamily="34" charset="-122"/>
              </a:rPr>
              <a:t>6.</a:t>
            </a:r>
            <a:r>
              <a:rPr lang="zh-TW" altLang="en-US" sz="2200" dirty="0">
                <a:solidFill>
                  <a:schemeClr val="tx1"/>
                </a:solidFill>
                <a:latin typeface="Microsoft YaHei" panose="020B0503020204020204" pitchFamily="34" charset="-122"/>
                <a:ea typeface="Microsoft YaHei" panose="020B0503020204020204" pitchFamily="34" charset="-122"/>
              </a:rPr>
              <a:t>神已經指著他的聖潔說（說：或譯應許我）：我要歡樂；我要分開示劍，丈量疏割谷。</a:t>
            </a:r>
          </a:p>
          <a:p>
            <a:pPr marL="0" indent="0">
              <a:lnSpc>
                <a:spcPts val="3500"/>
              </a:lnSpc>
              <a:buNone/>
            </a:pPr>
            <a:r>
              <a:rPr lang="en-US" altLang="zh-TW" sz="2200" dirty="0">
                <a:solidFill>
                  <a:schemeClr val="tx1"/>
                </a:solidFill>
                <a:latin typeface="Microsoft YaHei" panose="020B0503020204020204" pitchFamily="34" charset="-122"/>
                <a:ea typeface="Microsoft YaHei" panose="020B0503020204020204" pitchFamily="34" charset="-122"/>
              </a:rPr>
              <a:t>7.</a:t>
            </a:r>
            <a:r>
              <a:rPr lang="zh-TW" altLang="en-US" sz="2200" dirty="0">
                <a:solidFill>
                  <a:schemeClr val="tx1"/>
                </a:solidFill>
                <a:latin typeface="Microsoft YaHei" panose="020B0503020204020204" pitchFamily="34" charset="-122"/>
                <a:ea typeface="Microsoft YaHei" panose="020B0503020204020204" pitchFamily="34" charset="-122"/>
              </a:rPr>
              <a:t>基列是我的，瑪拿西也是我的。以法蓮是護衛我頭的；猶大是我的杖。</a:t>
            </a:r>
            <a:endParaRPr lang="en-US" altLang="zh-TW" sz="2200" dirty="0">
              <a:solidFill>
                <a:schemeClr val="tx1"/>
              </a:solidFill>
              <a:latin typeface="Microsoft YaHei" panose="020B0503020204020204" pitchFamily="34" charset="-122"/>
              <a:ea typeface="Microsoft YaHei" panose="020B0503020204020204" pitchFamily="34" charset="-122"/>
            </a:endParaRPr>
          </a:p>
          <a:p>
            <a:pPr marL="0" indent="0">
              <a:lnSpc>
                <a:spcPts val="3500"/>
              </a:lnSpc>
              <a:buNone/>
            </a:pPr>
            <a:endParaRPr lang="zh-TW" altLang="en-US" sz="2200" dirty="0">
              <a:latin typeface="Microsoft YaHei" panose="020B0503020204020204" pitchFamily="34" charset="-122"/>
              <a:ea typeface="Microsoft YaHei" panose="020B0503020204020204" pitchFamily="34" charset="-122"/>
            </a:endParaRPr>
          </a:p>
          <a:p>
            <a:pPr>
              <a:lnSpc>
                <a:spcPts val="3500"/>
              </a:lnSpc>
            </a:pPr>
            <a:endParaRPr lang="zh-TW" altLang="en-US" sz="2200" dirty="0">
              <a:latin typeface="Microsoft YaHei" panose="020B0503020204020204" pitchFamily="34" charset="-122"/>
              <a:ea typeface="Microsoft YaHei" panose="020B0503020204020204" pitchFamily="34" charset="-122"/>
            </a:endParaRPr>
          </a:p>
        </p:txBody>
      </p:sp>
    </p:spTree>
    <p:extLst>
      <p:ext uri="{BB962C8B-B14F-4D97-AF65-F5344CB8AC3E}">
        <p14:creationId xmlns:p14="http://schemas.microsoft.com/office/powerpoint/2010/main" val="406242180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B8D8D841-3240-7B12-8F81-793B24A688D6}"/>
              </a:ext>
            </a:extLst>
          </p:cNvPr>
          <p:cNvSpPr>
            <a:spLocks noGrp="1"/>
          </p:cNvSpPr>
          <p:nvPr>
            <p:ph type="title"/>
          </p:nvPr>
        </p:nvSpPr>
        <p:spPr>
          <a:xfrm>
            <a:off x="1677705" y="957626"/>
            <a:ext cx="3018986" cy="822960"/>
          </a:xfrm>
        </p:spPr>
        <p:txBody>
          <a:bodyPr>
            <a:normAutofit/>
          </a:bodyPr>
          <a:lstStyle/>
          <a:p>
            <a:r>
              <a:rPr lang="zh-TW" altLang="en-US" sz="5000" b="1" dirty="0">
                <a:latin typeface="Microsoft YaHei" panose="020B0503020204020204" pitchFamily="34" charset="-122"/>
                <a:ea typeface="Microsoft YaHei" panose="020B0503020204020204" pitchFamily="34" charset="-122"/>
              </a:rPr>
              <a:t>詩 篇 </a:t>
            </a:r>
            <a:r>
              <a:rPr lang="en-US" altLang="zh-TW" sz="5000" b="1" dirty="0">
                <a:latin typeface="Microsoft YaHei" panose="020B0503020204020204" pitchFamily="34" charset="-122"/>
                <a:ea typeface="Microsoft YaHei" panose="020B0503020204020204" pitchFamily="34" charset="-122"/>
              </a:rPr>
              <a:t>60</a:t>
            </a:r>
            <a:endParaRPr lang="zh-TW" altLang="en-US" sz="5000" b="1" dirty="0">
              <a:latin typeface="Microsoft YaHei" panose="020B0503020204020204" pitchFamily="34" charset="-122"/>
              <a:ea typeface="Microsoft YaHei" panose="020B0503020204020204" pitchFamily="34" charset="-122"/>
            </a:endParaRPr>
          </a:p>
        </p:txBody>
      </p:sp>
      <p:sp>
        <p:nvSpPr>
          <p:cNvPr id="3" name="內容版面配置區 2">
            <a:extLst>
              <a:ext uri="{FF2B5EF4-FFF2-40B4-BE49-F238E27FC236}">
                <a16:creationId xmlns:a16="http://schemas.microsoft.com/office/drawing/2014/main" id="{64DD9B64-8482-AD88-803B-E206366B12B5}"/>
              </a:ext>
            </a:extLst>
          </p:cNvPr>
          <p:cNvSpPr>
            <a:spLocks noGrp="1"/>
          </p:cNvSpPr>
          <p:nvPr>
            <p:ph idx="1"/>
          </p:nvPr>
        </p:nvSpPr>
        <p:spPr>
          <a:xfrm>
            <a:off x="1573796" y="2306783"/>
            <a:ext cx="9201577" cy="3593591"/>
          </a:xfrm>
        </p:spPr>
        <p:txBody>
          <a:bodyPr>
            <a:normAutofit/>
          </a:bodyPr>
          <a:lstStyle/>
          <a:p>
            <a:pPr marL="0" indent="0">
              <a:lnSpc>
                <a:spcPts val="4000"/>
              </a:lnSpc>
              <a:buNone/>
            </a:pPr>
            <a:r>
              <a:rPr lang="en-US" altLang="zh-TW" sz="2200" dirty="0">
                <a:solidFill>
                  <a:schemeClr val="tx1"/>
                </a:solidFill>
                <a:latin typeface="Microsoft YaHei" panose="020B0503020204020204" pitchFamily="34" charset="-122"/>
                <a:ea typeface="Microsoft YaHei" panose="020B0503020204020204" pitchFamily="34" charset="-122"/>
              </a:rPr>
              <a:t>8.</a:t>
            </a:r>
            <a:r>
              <a:rPr lang="zh-TW" altLang="en-US" sz="2200" dirty="0">
                <a:solidFill>
                  <a:schemeClr val="tx1"/>
                </a:solidFill>
                <a:latin typeface="Microsoft YaHei" panose="020B0503020204020204" pitchFamily="34" charset="-122"/>
                <a:ea typeface="Microsoft YaHei" panose="020B0503020204020204" pitchFamily="34" charset="-122"/>
              </a:rPr>
              <a:t>摩押是我的沐浴盆；我要向以東拋鞋。非利士啊，你還能因我歡呼嗎？</a:t>
            </a:r>
          </a:p>
          <a:p>
            <a:pPr marL="0" indent="0">
              <a:lnSpc>
                <a:spcPts val="4000"/>
              </a:lnSpc>
              <a:buNone/>
            </a:pPr>
            <a:r>
              <a:rPr lang="en-US" altLang="zh-TW" sz="2200" dirty="0">
                <a:solidFill>
                  <a:schemeClr val="tx1"/>
                </a:solidFill>
                <a:latin typeface="Microsoft YaHei" panose="020B0503020204020204" pitchFamily="34" charset="-122"/>
                <a:ea typeface="Microsoft YaHei" panose="020B0503020204020204" pitchFamily="34" charset="-122"/>
              </a:rPr>
              <a:t>9.</a:t>
            </a:r>
            <a:r>
              <a:rPr lang="zh-TW" altLang="en-US" sz="2200" dirty="0">
                <a:solidFill>
                  <a:schemeClr val="tx1"/>
                </a:solidFill>
                <a:latin typeface="Microsoft YaHei" panose="020B0503020204020204" pitchFamily="34" charset="-122"/>
                <a:ea typeface="Microsoft YaHei" panose="020B0503020204020204" pitchFamily="34" charset="-122"/>
              </a:rPr>
              <a:t>誰能領我進堅固城？誰能引我到以東地？</a:t>
            </a:r>
          </a:p>
          <a:p>
            <a:pPr marL="0" indent="0">
              <a:lnSpc>
                <a:spcPts val="4000"/>
              </a:lnSpc>
              <a:buNone/>
            </a:pPr>
            <a:r>
              <a:rPr lang="en-US" altLang="zh-TW" sz="2200" dirty="0">
                <a:solidFill>
                  <a:schemeClr val="tx1"/>
                </a:solidFill>
                <a:latin typeface="Microsoft YaHei" panose="020B0503020204020204" pitchFamily="34" charset="-122"/>
                <a:ea typeface="Microsoft YaHei" panose="020B0503020204020204" pitchFamily="34" charset="-122"/>
              </a:rPr>
              <a:t>10.</a:t>
            </a:r>
            <a:r>
              <a:rPr lang="zh-TW" altLang="en-US" sz="2200" dirty="0">
                <a:solidFill>
                  <a:schemeClr val="tx1"/>
                </a:solidFill>
                <a:latin typeface="Microsoft YaHei" panose="020B0503020204020204" pitchFamily="34" charset="-122"/>
                <a:ea typeface="Microsoft YaHei" panose="020B0503020204020204" pitchFamily="34" charset="-122"/>
              </a:rPr>
              <a:t>神啊，你不是丟棄了我們嗎？神啊，你不和我們的軍兵同去嗎？</a:t>
            </a:r>
          </a:p>
          <a:p>
            <a:pPr marL="0" indent="0">
              <a:lnSpc>
                <a:spcPts val="4000"/>
              </a:lnSpc>
              <a:buNone/>
            </a:pPr>
            <a:r>
              <a:rPr lang="en-US" altLang="zh-TW" sz="2200" dirty="0">
                <a:solidFill>
                  <a:schemeClr val="tx1"/>
                </a:solidFill>
                <a:latin typeface="Microsoft YaHei" panose="020B0503020204020204" pitchFamily="34" charset="-122"/>
                <a:ea typeface="Microsoft YaHei" panose="020B0503020204020204" pitchFamily="34" charset="-122"/>
              </a:rPr>
              <a:t>11.</a:t>
            </a:r>
            <a:r>
              <a:rPr lang="zh-TW" altLang="en-US" sz="2200" dirty="0">
                <a:solidFill>
                  <a:schemeClr val="tx1"/>
                </a:solidFill>
                <a:latin typeface="Microsoft YaHei" panose="020B0503020204020204" pitchFamily="34" charset="-122"/>
                <a:ea typeface="Microsoft YaHei" panose="020B0503020204020204" pitchFamily="34" charset="-122"/>
              </a:rPr>
              <a:t>求你幫助我們攻擊敵人，因為人的幫助是枉然的。</a:t>
            </a:r>
          </a:p>
          <a:p>
            <a:pPr marL="0" indent="0">
              <a:lnSpc>
                <a:spcPts val="4000"/>
              </a:lnSpc>
              <a:buNone/>
            </a:pPr>
            <a:r>
              <a:rPr lang="en-US" altLang="zh-TW" sz="2200" dirty="0">
                <a:solidFill>
                  <a:schemeClr val="tx1"/>
                </a:solidFill>
                <a:latin typeface="Microsoft YaHei" panose="020B0503020204020204" pitchFamily="34" charset="-122"/>
                <a:ea typeface="Microsoft YaHei" panose="020B0503020204020204" pitchFamily="34" charset="-122"/>
              </a:rPr>
              <a:t>12.</a:t>
            </a:r>
            <a:r>
              <a:rPr lang="zh-TW" altLang="en-US" sz="2200" dirty="0">
                <a:solidFill>
                  <a:schemeClr val="tx1"/>
                </a:solidFill>
                <a:latin typeface="Microsoft YaHei" panose="020B0503020204020204" pitchFamily="34" charset="-122"/>
                <a:ea typeface="Microsoft YaHei" panose="020B0503020204020204" pitchFamily="34" charset="-122"/>
              </a:rPr>
              <a:t>我們倚靠神才得施展大能，因為踐踏我們敵人的就是他。</a:t>
            </a:r>
            <a:endParaRPr lang="en-US" altLang="zh-TW" sz="2200" dirty="0">
              <a:solidFill>
                <a:schemeClr val="tx1"/>
              </a:solidFill>
              <a:latin typeface="Microsoft YaHei" panose="020B0503020204020204" pitchFamily="34" charset="-122"/>
              <a:ea typeface="Microsoft YaHei" panose="020B0503020204020204" pitchFamily="34" charset="-122"/>
            </a:endParaRPr>
          </a:p>
          <a:p>
            <a:pPr marL="0" indent="0">
              <a:lnSpc>
                <a:spcPts val="4000"/>
              </a:lnSpc>
              <a:buNone/>
            </a:pPr>
            <a:endParaRPr lang="en-US" altLang="zh-TW" sz="9600" dirty="0"/>
          </a:p>
          <a:p>
            <a:pPr marL="0" indent="0">
              <a:lnSpc>
                <a:spcPts val="4000"/>
              </a:lnSpc>
              <a:buNone/>
            </a:pPr>
            <a:endParaRPr lang="en-US" altLang="zh-TW" sz="9600" dirty="0"/>
          </a:p>
          <a:p>
            <a:pPr marL="0" indent="0">
              <a:lnSpc>
                <a:spcPts val="4000"/>
              </a:lnSpc>
              <a:buNone/>
            </a:pPr>
            <a:endParaRPr lang="en-US" altLang="zh-TW" sz="9600" dirty="0"/>
          </a:p>
          <a:p>
            <a:pPr marL="0" indent="0">
              <a:lnSpc>
                <a:spcPts val="4000"/>
              </a:lnSpc>
              <a:buNone/>
            </a:pPr>
            <a:endParaRPr lang="zh-TW" altLang="en-US" sz="9600" dirty="0"/>
          </a:p>
          <a:p>
            <a:pPr>
              <a:lnSpc>
                <a:spcPts val="4000"/>
              </a:lnSpc>
            </a:pPr>
            <a:endParaRPr lang="en-US" altLang="zh-TW" b="1" baseline="30000" dirty="0"/>
          </a:p>
          <a:p>
            <a:pPr>
              <a:lnSpc>
                <a:spcPts val="4000"/>
              </a:lnSpc>
            </a:pPr>
            <a:endParaRPr lang="zh-TW" altLang="en-US" dirty="0"/>
          </a:p>
        </p:txBody>
      </p:sp>
    </p:spTree>
    <p:extLst>
      <p:ext uri="{BB962C8B-B14F-4D97-AF65-F5344CB8AC3E}">
        <p14:creationId xmlns:p14="http://schemas.microsoft.com/office/powerpoint/2010/main" val="372343987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FA8AFDFE-F4F6-0FFC-2F6F-E8040EBDC264}"/>
              </a:ext>
            </a:extLst>
          </p:cNvPr>
          <p:cNvSpPr>
            <a:spLocks noGrp="1"/>
          </p:cNvSpPr>
          <p:nvPr>
            <p:ph type="title"/>
          </p:nvPr>
        </p:nvSpPr>
        <p:spPr>
          <a:xfrm>
            <a:off x="1431040" y="567409"/>
            <a:ext cx="3639723" cy="898654"/>
          </a:xfrm>
        </p:spPr>
        <p:txBody>
          <a:bodyPr>
            <a:normAutofit/>
          </a:bodyPr>
          <a:lstStyle/>
          <a:p>
            <a:r>
              <a:rPr lang="zh-TW" altLang="en-US" sz="5000" b="1" dirty="0">
                <a:latin typeface="Microsoft YaHei" panose="020B0503020204020204" pitchFamily="34" charset="-122"/>
                <a:ea typeface="Microsoft YaHei" panose="020B0503020204020204" pitchFamily="34" charset="-122"/>
              </a:rPr>
              <a:t>詩 篇 </a:t>
            </a:r>
            <a:r>
              <a:rPr lang="en-US" altLang="zh-TW" sz="5000" b="1" dirty="0">
                <a:latin typeface="Microsoft YaHei" panose="020B0503020204020204" pitchFamily="34" charset="-122"/>
                <a:ea typeface="Microsoft YaHei" panose="020B0503020204020204" pitchFamily="34" charset="-122"/>
              </a:rPr>
              <a:t>60</a:t>
            </a:r>
            <a:endParaRPr lang="zh-TW" altLang="en-US" sz="5000" b="1" dirty="0">
              <a:latin typeface="Microsoft YaHei" panose="020B0503020204020204" pitchFamily="34" charset="-122"/>
              <a:ea typeface="Microsoft YaHei" panose="020B0503020204020204" pitchFamily="34" charset="-122"/>
            </a:endParaRPr>
          </a:p>
        </p:txBody>
      </p:sp>
      <p:sp>
        <p:nvSpPr>
          <p:cNvPr id="3" name="內容版面配置區 2">
            <a:extLst>
              <a:ext uri="{FF2B5EF4-FFF2-40B4-BE49-F238E27FC236}">
                <a16:creationId xmlns:a16="http://schemas.microsoft.com/office/drawing/2014/main" id="{BE2C8904-3C0F-3594-115D-5687A4A5D26B}"/>
              </a:ext>
            </a:extLst>
          </p:cNvPr>
          <p:cNvSpPr>
            <a:spLocks noGrp="1"/>
          </p:cNvSpPr>
          <p:nvPr>
            <p:ph idx="1"/>
          </p:nvPr>
        </p:nvSpPr>
        <p:spPr>
          <a:xfrm>
            <a:off x="1036186" y="1679479"/>
            <a:ext cx="10515600" cy="4939529"/>
          </a:xfrm>
        </p:spPr>
        <p:txBody>
          <a:bodyPr>
            <a:noAutofit/>
          </a:bodyPr>
          <a:lstStyle/>
          <a:p>
            <a:pPr>
              <a:lnSpc>
                <a:spcPts val="3500"/>
              </a:lnSpc>
            </a:pPr>
            <a:r>
              <a:rPr lang="zh-TW" altLang="en-US" sz="2400" b="1" dirty="0">
                <a:solidFill>
                  <a:schemeClr val="accent1">
                    <a:lumMod val="50000"/>
                  </a:schemeClr>
                </a:solidFill>
                <a:latin typeface="Microsoft YaHei" panose="020B0503020204020204" pitchFamily="34" charset="-122"/>
                <a:ea typeface="Microsoft YaHei" panose="020B0503020204020204" pitchFamily="34" charset="-122"/>
              </a:rPr>
              <a:t>作者</a:t>
            </a:r>
            <a:r>
              <a:rPr lang="en-US" altLang="zh-TW" sz="2400" b="1" dirty="0">
                <a:solidFill>
                  <a:schemeClr val="accent1">
                    <a:lumMod val="50000"/>
                  </a:schemeClr>
                </a:solidFill>
                <a:latin typeface="Microsoft YaHei" panose="020B0503020204020204" pitchFamily="34" charset="-122"/>
                <a:ea typeface="Microsoft YaHei" panose="020B0503020204020204" pitchFamily="34" charset="-122"/>
              </a:rPr>
              <a:t>:</a:t>
            </a:r>
            <a:r>
              <a:rPr lang="zh-TW" altLang="en-US" sz="2200" dirty="0">
                <a:solidFill>
                  <a:schemeClr val="tx1"/>
                </a:solidFill>
                <a:latin typeface="Microsoft YaHei" panose="020B0503020204020204" pitchFamily="34" charset="-122"/>
                <a:ea typeface="Microsoft YaHei" panose="020B0503020204020204" pitchFamily="34" charset="-122"/>
              </a:rPr>
              <a:t>大衛</a:t>
            </a:r>
            <a:endParaRPr lang="en-US" altLang="zh-TW" sz="2200" dirty="0">
              <a:solidFill>
                <a:schemeClr val="tx1"/>
              </a:solidFill>
              <a:latin typeface="Microsoft YaHei" panose="020B0503020204020204" pitchFamily="34" charset="-122"/>
              <a:ea typeface="Microsoft YaHei" panose="020B0503020204020204" pitchFamily="34" charset="-122"/>
            </a:endParaRPr>
          </a:p>
          <a:p>
            <a:pPr>
              <a:lnSpc>
                <a:spcPts val="3500"/>
              </a:lnSpc>
            </a:pPr>
            <a:r>
              <a:rPr lang="zh-TW" altLang="en-US" sz="2400" b="1" dirty="0">
                <a:solidFill>
                  <a:schemeClr val="accent1">
                    <a:lumMod val="50000"/>
                  </a:schemeClr>
                </a:solidFill>
                <a:latin typeface="Microsoft YaHei" panose="020B0503020204020204" pitchFamily="34" charset="-122"/>
                <a:ea typeface="Microsoft YaHei" panose="020B0503020204020204" pitchFamily="34" charset="-122"/>
              </a:rPr>
              <a:t>分類</a:t>
            </a:r>
            <a:r>
              <a:rPr lang="en-US" altLang="zh-TW" sz="2400" b="1" dirty="0">
                <a:solidFill>
                  <a:schemeClr val="accent1">
                    <a:lumMod val="50000"/>
                  </a:schemeClr>
                </a:solidFill>
                <a:latin typeface="Microsoft YaHei" panose="020B0503020204020204" pitchFamily="34" charset="-122"/>
                <a:ea typeface="Microsoft YaHei" panose="020B0503020204020204" pitchFamily="34" charset="-122"/>
              </a:rPr>
              <a:t>:</a:t>
            </a:r>
            <a:r>
              <a:rPr lang="en-US" altLang="zh-TW" sz="2200" dirty="0">
                <a:solidFill>
                  <a:schemeClr val="tx1"/>
                </a:solidFill>
                <a:latin typeface="Microsoft YaHei" panose="020B0503020204020204" pitchFamily="34" charset="-122"/>
                <a:ea typeface="Microsoft YaHei" panose="020B0503020204020204" pitchFamily="34" charset="-122"/>
              </a:rPr>
              <a:t> </a:t>
            </a:r>
            <a:r>
              <a:rPr lang="zh-TW" altLang="en-US" sz="2200" dirty="0">
                <a:solidFill>
                  <a:schemeClr val="tx1"/>
                </a:solidFill>
                <a:latin typeface="Microsoft YaHei" panose="020B0503020204020204" pitchFamily="34" charset="-122"/>
                <a:ea typeface="Microsoft YaHei" panose="020B0503020204020204" pitchFamily="34" charset="-122"/>
              </a:rPr>
              <a:t>金詩</a:t>
            </a:r>
            <a:r>
              <a:rPr lang="en-US" altLang="zh-TW" sz="2200" dirty="0">
                <a:solidFill>
                  <a:schemeClr val="tx1"/>
                </a:solidFill>
                <a:latin typeface="Microsoft YaHei" panose="020B0503020204020204" pitchFamily="34" charset="-122"/>
                <a:ea typeface="Microsoft YaHei" panose="020B0503020204020204" pitchFamily="34" charset="-122"/>
              </a:rPr>
              <a:t>(Michtam),</a:t>
            </a:r>
            <a:r>
              <a:rPr lang="zh-TW" altLang="en-US" sz="2200" dirty="0">
                <a:solidFill>
                  <a:schemeClr val="tx1"/>
                </a:solidFill>
                <a:latin typeface="Microsoft YaHei" panose="020B0503020204020204" pitchFamily="34" charset="-122"/>
                <a:ea typeface="Microsoft YaHei" panose="020B0503020204020204" pitchFamily="34" charset="-122"/>
              </a:rPr>
              <a:t>團體哀歌</a:t>
            </a:r>
            <a:endParaRPr lang="en-US" altLang="zh-TW" sz="2200" dirty="0">
              <a:solidFill>
                <a:schemeClr val="tx1"/>
              </a:solidFill>
              <a:latin typeface="Microsoft YaHei" panose="020B0503020204020204" pitchFamily="34" charset="-122"/>
              <a:ea typeface="Microsoft YaHei" panose="020B0503020204020204" pitchFamily="34" charset="-122"/>
            </a:endParaRPr>
          </a:p>
          <a:p>
            <a:pPr>
              <a:lnSpc>
                <a:spcPts val="3500"/>
              </a:lnSpc>
            </a:pPr>
            <a:r>
              <a:rPr lang="zh-TW" altLang="en-US" sz="2400" b="1" dirty="0">
                <a:solidFill>
                  <a:schemeClr val="accent1">
                    <a:lumMod val="50000"/>
                  </a:schemeClr>
                </a:solidFill>
                <a:latin typeface="Microsoft YaHei" panose="020B0503020204020204" pitchFamily="34" charset="-122"/>
                <a:ea typeface="Microsoft YaHei" panose="020B0503020204020204" pitchFamily="34" charset="-122"/>
              </a:rPr>
              <a:t>背景與想法</a:t>
            </a:r>
            <a:r>
              <a:rPr lang="en-US" altLang="zh-TW" sz="2400" b="1" dirty="0">
                <a:solidFill>
                  <a:schemeClr val="accent1">
                    <a:lumMod val="50000"/>
                  </a:schemeClr>
                </a:solidFill>
                <a:latin typeface="Microsoft YaHei" panose="020B0503020204020204" pitchFamily="34" charset="-122"/>
                <a:ea typeface="Microsoft YaHei" panose="020B0503020204020204" pitchFamily="34" charset="-122"/>
              </a:rPr>
              <a:t>: </a:t>
            </a:r>
            <a:r>
              <a:rPr lang="zh-TW" altLang="en-US" sz="2200" dirty="0">
                <a:solidFill>
                  <a:schemeClr val="tx1"/>
                </a:solidFill>
                <a:latin typeface="Microsoft YaHei" panose="020B0503020204020204" pitchFamily="34" charset="-122"/>
                <a:ea typeface="Microsoft YaHei" panose="020B0503020204020204" pitchFamily="34" charset="-122"/>
              </a:rPr>
              <a:t>是以色列與亞蘭</a:t>
            </a:r>
            <a:r>
              <a:rPr lang="en-US" altLang="zh-TW" sz="2200" dirty="0">
                <a:solidFill>
                  <a:schemeClr val="tx1"/>
                </a:solidFill>
                <a:latin typeface="Microsoft YaHei" panose="020B0503020204020204" pitchFamily="34" charset="-122"/>
                <a:ea typeface="Microsoft YaHei" panose="020B0503020204020204" pitchFamily="34" charset="-122"/>
              </a:rPr>
              <a:t>(</a:t>
            </a:r>
            <a:r>
              <a:rPr lang="zh-TW" altLang="en-US" sz="2200" dirty="0">
                <a:solidFill>
                  <a:schemeClr val="tx1"/>
                </a:solidFill>
                <a:latin typeface="Microsoft YaHei" panose="020B0503020204020204" pitchFamily="34" charset="-122"/>
                <a:ea typeface="Microsoft YaHei" panose="020B0503020204020204" pitchFamily="34" charset="-122"/>
              </a:rPr>
              <a:t>在國土的北方</a:t>
            </a:r>
            <a:r>
              <a:rPr lang="en-US" altLang="zh-TW" sz="2200" dirty="0">
                <a:solidFill>
                  <a:schemeClr val="tx1"/>
                </a:solidFill>
                <a:latin typeface="Microsoft YaHei" panose="020B0503020204020204" pitchFamily="34" charset="-122"/>
                <a:ea typeface="Microsoft YaHei" panose="020B0503020204020204" pitchFamily="34" charset="-122"/>
              </a:rPr>
              <a:t>),</a:t>
            </a:r>
            <a:r>
              <a:rPr lang="zh-TW" altLang="en-US" sz="2200" dirty="0">
                <a:solidFill>
                  <a:schemeClr val="tx1"/>
                </a:solidFill>
                <a:latin typeface="Microsoft YaHei" panose="020B0503020204020204" pitchFamily="34" charset="-122"/>
                <a:ea typeface="Microsoft YaHei" panose="020B0503020204020204" pitchFamily="34" charset="-122"/>
              </a:rPr>
              <a:t>以東</a:t>
            </a:r>
            <a:r>
              <a:rPr lang="en-US" altLang="zh-TW" sz="2200" dirty="0">
                <a:solidFill>
                  <a:schemeClr val="tx1"/>
                </a:solidFill>
                <a:latin typeface="Microsoft YaHei" panose="020B0503020204020204" pitchFamily="34" charset="-122"/>
                <a:ea typeface="Microsoft YaHei" panose="020B0503020204020204" pitchFamily="34" charset="-122"/>
              </a:rPr>
              <a:t>(</a:t>
            </a:r>
            <a:r>
              <a:rPr lang="zh-TW" altLang="en-US" sz="2200" dirty="0">
                <a:solidFill>
                  <a:schemeClr val="tx1"/>
                </a:solidFill>
                <a:latin typeface="Microsoft YaHei" panose="020B0503020204020204" pitchFamily="34" charset="-122"/>
                <a:ea typeface="Microsoft YaHei" panose="020B0503020204020204" pitchFamily="34" charset="-122"/>
              </a:rPr>
              <a:t>在國土南方</a:t>
            </a:r>
            <a:r>
              <a:rPr lang="en-US" altLang="zh-TW" sz="2200" dirty="0">
                <a:solidFill>
                  <a:schemeClr val="tx1"/>
                </a:solidFill>
                <a:latin typeface="Microsoft YaHei" panose="020B0503020204020204" pitchFamily="34" charset="-122"/>
                <a:ea typeface="Microsoft YaHei" panose="020B0503020204020204" pitchFamily="34" charset="-122"/>
              </a:rPr>
              <a:t>)</a:t>
            </a:r>
            <a:r>
              <a:rPr lang="zh-TW" altLang="en-US" sz="2200" dirty="0">
                <a:solidFill>
                  <a:schemeClr val="tx1"/>
                </a:solidFill>
                <a:latin typeface="Microsoft YaHei" panose="020B0503020204020204" pitchFamily="34" charset="-122"/>
                <a:ea typeface="Microsoft YaHei" panose="020B0503020204020204" pitchFamily="34" charset="-122"/>
              </a:rPr>
              <a:t>爭戰時面臨一度挫敗的艱難時期</a:t>
            </a:r>
            <a:r>
              <a:rPr lang="en-US" altLang="zh-TW" sz="2200" dirty="0">
                <a:solidFill>
                  <a:schemeClr val="tx1"/>
                </a:solidFill>
                <a:latin typeface="Microsoft YaHei" panose="020B0503020204020204" pitchFamily="34" charset="-122"/>
                <a:ea typeface="Microsoft YaHei" panose="020B0503020204020204" pitchFamily="34" charset="-122"/>
              </a:rPr>
              <a:t>,</a:t>
            </a:r>
            <a:r>
              <a:rPr lang="zh-TW" altLang="en-US" sz="2200" dirty="0">
                <a:solidFill>
                  <a:schemeClr val="tx1"/>
                </a:solidFill>
                <a:latin typeface="Microsoft YaHei" panose="020B0503020204020204" pitchFamily="34" charset="-122"/>
                <a:ea typeface="Microsoft YaHei" panose="020B0503020204020204" pitchFamily="34" charset="-122"/>
              </a:rPr>
              <a:t>這首詩聚焦在戰爭困境中倚靠神</a:t>
            </a:r>
            <a:r>
              <a:rPr lang="en-US" altLang="zh-TW" sz="2200" dirty="0">
                <a:solidFill>
                  <a:schemeClr val="tx1"/>
                </a:solidFill>
                <a:latin typeface="Microsoft YaHei" panose="020B0503020204020204" pitchFamily="34" charset="-122"/>
                <a:ea typeface="Microsoft YaHei" panose="020B0503020204020204" pitchFamily="34" charset="-122"/>
              </a:rPr>
              <a:t>,</a:t>
            </a:r>
            <a:r>
              <a:rPr lang="zh-TW" altLang="en-US" sz="2200" dirty="0">
                <a:solidFill>
                  <a:schemeClr val="tx1"/>
                </a:solidFill>
                <a:latin typeface="Microsoft YaHei" panose="020B0503020204020204" pitchFamily="34" charset="-122"/>
                <a:ea typeface="Microsoft YaHei" panose="020B0503020204020204" pitchFamily="34" charset="-122"/>
              </a:rPr>
              <a:t>反敗為勝的禱告</a:t>
            </a:r>
            <a:r>
              <a:rPr lang="en-US" altLang="zh-TW" sz="2200" dirty="0">
                <a:solidFill>
                  <a:schemeClr val="tx1"/>
                </a:solidFill>
                <a:latin typeface="Microsoft YaHei" panose="020B0503020204020204" pitchFamily="34" charset="-122"/>
                <a:ea typeface="Microsoft YaHei" panose="020B0503020204020204" pitchFamily="34" charset="-122"/>
              </a:rPr>
              <a:t>,</a:t>
            </a:r>
            <a:r>
              <a:rPr lang="zh-TW" altLang="en-US" sz="2200" dirty="0">
                <a:solidFill>
                  <a:schemeClr val="tx1"/>
                </a:solidFill>
                <a:latin typeface="Microsoft YaHei" panose="020B0503020204020204" pitchFamily="34" charset="-122"/>
                <a:ea typeface="Microsoft YaHei" panose="020B0503020204020204" pitchFamily="34" charset="-122"/>
              </a:rPr>
              <a:t>國家遭遇破敗尋求復興</a:t>
            </a:r>
            <a:r>
              <a:rPr lang="en-US" altLang="zh-TW" sz="2200" dirty="0">
                <a:solidFill>
                  <a:schemeClr val="tx1"/>
                </a:solidFill>
                <a:latin typeface="Microsoft YaHei" panose="020B0503020204020204" pitchFamily="34" charset="-122"/>
                <a:ea typeface="Microsoft YaHei" panose="020B0503020204020204" pitchFamily="34" charset="-122"/>
              </a:rPr>
              <a:t>,</a:t>
            </a:r>
            <a:r>
              <a:rPr lang="zh-TW" altLang="en-US" sz="2200" dirty="0">
                <a:solidFill>
                  <a:schemeClr val="tx1"/>
                </a:solidFill>
                <a:latin typeface="Microsoft YaHei" panose="020B0503020204020204" pitchFamily="34" charset="-122"/>
                <a:ea typeface="Microsoft YaHei" panose="020B0503020204020204" pitchFamily="34" charset="-122"/>
              </a:rPr>
              <a:t>並宣告神掌管所有主權</a:t>
            </a:r>
            <a:r>
              <a:rPr lang="en-US" altLang="zh-TW" sz="2200" dirty="0">
                <a:solidFill>
                  <a:schemeClr val="tx1"/>
                </a:solidFill>
                <a:latin typeface="Microsoft YaHei" panose="020B0503020204020204" pitchFamily="34" charset="-122"/>
                <a:ea typeface="Microsoft YaHei" panose="020B0503020204020204" pitchFamily="34" charset="-122"/>
              </a:rPr>
              <a:t>.</a:t>
            </a:r>
          </a:p>
          <a:p>
            <a:pPr>
              <a:lnSpc>
                <a:spcPts val="3500"/>
              </a:lnSpc>
            </a:pPr>
            <a:r>
              <a:rPr lang="zh-TW" altLang="en-US" sz="2400" b="1" dirty="0">
                <a:solidFill>
                  <a:schemeClr val="accent1">
                    <a:lumMod val="50000"/>
                  </a:schemeClr>
                </a:solidFill>
                <a:latin typeface="Microsoft YaHei" panose="020B0503020204020204" pitchFamily="34" charset="-122"/>
                <a:ea typeface="Microsoft YaHei" panose="020B0503020204020204" pitchFamily="34" charset="-122"/>
              </a:rPr>
              <a:t>主旨</a:t>
            </a:r>
            <a:r>
              <a:rPr lang="en-US" altLang="zh-TW" sz="2400" b="1" dirty="0">
                <a:solidFill>
                  <a:schemeClr val="accent1">
                    <a:lumMod val="50000"/>
                  </a:schemeClr>
                </a:solidFill>
                <a:latin typeface="Microsoft YaHei" panose="020B0503020204020204" pitchFamily="34" charset="-122"/>
                <a:ea typeface="Microsoft YaHei" panose="020B0503020204020204" pitchFamily="34" charset="-122"/>
              </a:rPr>
              <a:t>:</a:t>
            </a:r>
            <a:r>
              <a:rPr lang="en-US" altLang="zh-TW" sz="2200" dirty="0">
                <a:solidFill>
                  <a:schemeClr val="tx1"/>
                </a:solidFill>
                <a:latin typeface="Microsoft YaHei" panose="020B0503020204020204" pitchFamily="34" charset="-122"/>
                <a:ea typeface="Microsoft YaHei" panose="020B0503020204020204" pitchFamily="34" charset="-122"/>
              </a:rPr>
              <a:t> </a:t>
            </a:r>
            <a:r>
              <a:rPr lang="zh-TW" altLang="en-US" sz="2200" dirty="0">
                <a:solidFill>
                  <a:schemeClr val="tx1"/>
                </a:solidFill>
                <a:latin typeface="Microsoft YaHei" panose="020B0503020204020204" pitchFamily="34" charset="-122"/>
                <a:ea typeface="Microsoft YaHei" panose="020B0503020204020204" pitchFamily="34" charset="-122"/>
              </a:rPr>
              <a:t>在國家戰敗</a:t>
            </a:r>
            <a:r>
              <a:rPr lang="en-US" altLang="zh-TW" sz="2200" dirty="0">
                <a:solidFill>
                  <a:schemeClr val="tx1"/>
                </a:solidFill>
                <a:latin typeface="Microsoft YaHei" panose="020B0503020204020204" pitchFamily="34" charset="-122"/>
                <a:ea typeface="Microsoft YaHei" panose="020B0503020204020204" pitchFamily="34" charset="-122"/>
              </a:rPr>
              <a:t>,</a:t>
            </a:r>
            <a:r>
              <a:rPr lang="zh-TW" altLang="en-US" sz="2200" dirty="0">
                <a:solidFill>
                  <a:schemeClr val="tx1"/>
                </a:solidFill>
                <a:latin typeface="Microsoft YaHei" panose="020B0503020204020204" pitchFamily="34" charset="-122"/>
                <a:ea typeface="Microsoft YaHei" panose="020B0503020204020204" pitchFamily="34" charset="-122"/>
              </a:rPr>
              <a:t>陷入破敗</a:t>
            </a:r>
            <a:r>
              <a:rPr lang="en-US" altLang="zh-TW" sz="2200" dirty="0">
                <a:solidFill>
                  <a:schemeClr val="tx1"/>
                </a:solidFill>
                <a:latin typeface="Microsoft YaHei" panose="020B0503020204020204" pitchFamily="34" charset="-122"/>
                <a:ea typeface="Microsoft YaHei" panose="020B0503020204020204" pitchFamily="34" charset="-122"/>
              </a:rPr>
              <a:t>,</a:t>
            </a:r>
            <a:r>
              <a:rPr lang="zh-TW" altLang="en-US" sz="2200" dirty="0">
                <a:solidFill>
                  <a:schemeClr val="tx1"/>
                </a:solidFill>
                <a:latin typeface="Microsoft YaHei" panose="020B0503020204020204" pitchFamily="34" charset="-122"/>
                <a:ea typeface="Microsoft YaHei" panose="020B0503020204020204" pitchFamily="34" charset="-122"/>
              </a:rPr>
              <a:t>絕望的情境中</a:t>
            </a:r>
            <a:r>
              <a:rPr lang="en-US" altLang="zh-TW" sz="2200" dirty="0">
                <a:solidFill>
                  <a:schemeClr val="tx1"/>
                </a:solidFill>
                <a:latin typeface="Microsoft YaHei" panose="020B0503020204020204" pitchFamily="34" charset="-122"/>
                <a:ea typeface="Microsoft YaHei" panose="020B0503020204020204" pitchFamily="34" charset="-122"/>
              </a:rPr>
              <a:t>,</a:t>
            </a:r>
            <a:r>
              <a:rPr lang="zh-TW" altLang="en-US" sz="2200" dirty="0">
                <a:solidFill>
                  <a:schemeClr val="tx1"/>
                </a:solidFill>
                <a:latin typeface="Microsoft YaHei" panose="020B0503020204020204" pitchFamily="34" charset="-122"/>
                <a:ea typeface="Microsoft YaHei" panose="020B0503020204020204" pitchFamily="34" charset="-122"/>
              </a:rPr>
              <a:t>從靠自己失敗的沮喪轉向</a:t>
            </a:r>
            <a:r>
              <a:rPr lang="en-US" altLang="zh-TW" sz="2200" dirty="0">
                <a:solidFill>
                  <a:schemeClr val="tx1"/>
                </a:solidFill>
                <a:latin typeface="Microsoft YaHei" panose="020B0503020204020204" pitchFamily="34" charset="-122"/>
                <a:ea typeface="Microsoft YaHei" panose="020B0503020204020204" pitchFamily="34" charset="-122"/>
              </a:rPr>
              <a:t>[</a:t>
            </a:r>
            <a:r>
              <a:rPr lang="zh-TW" altLang="en-US" sz="2200" dirty="0">
                <a:solidFill>
                  <a:schemeClr val="tx1"/>
                </a:solidFill>
                <a:latin typeface="Microsoft YaHei" panose="020B0503020204020204" pitchFamily="34" charset="-122"/>
                <a:ea typeface="Microsoft YaHei" panose="020B0503020204020204" pitchFamily="34" charset="-122"/>
              </a:rPr>
              <a:t>堅定倚靠神的</a:t>
            </a:r>
            <a:endParaRPr lang="en-US" altLang="zh-TW" sz="2200" dirty="0">
              <a:solidFill>
                <a:schemeClr val="tx1"/>
              </a:solidFill>
              <a:latin typeface="Microsoft YaHei" panose="020B0503020204020204" pitchFamily="34" charset="-122"/>
              <a:ea typeface="Microsoft YaHei" panose="020B0503020204020204" pitchFamily="34" charset="-122"/>
            </a:endParaRPr>
          </a:p>
          <a:p>
            <a:pPr marL="0" indent="0">
              <a:lnSpc>
                <a:spcPts val="3500"/>
              </a:lnSpc>
              <a:buNone/>
            </a:pPr>
            <a:r>
              <a:rPr lang="en-US" altLang="zh-TW" sz="2200" dirty="0">
                <a:solidFill>
                  <a:schemeClr val="tx1"/>
                </a:solidFill>
                <a:latin typeface="Microsoft YaHei" panose="020B0503020204020204" pitchFamily="34" charset="-122"/>
                <a:ea typeface="Microsoft YaHei" panose="020B0503020204020204" pitchFamily="34" charset="-122"/>
              </a:rPr>
              <a:t>           </a:t>
            </a:r>
            <a:r>
              <a:rPr lang="zh-TW" altLang="en-US" sz="2200" dirty="0">
                <a:solidFill>
                  <a:schemeClr val="tx1"/>
                </a:solidFill>
                <a:latin typeface="Microsoft YaHei" panose="020B0503020204020204" pitchFamily="34" charset="-122"/>
                <a:ea typeface="Microsoft YaHei" panose="020B0503020204020204" pitchFamily="34" charset="-122"/>
              </a:rPr>
              <a:t>信心</a:t>
            </a:r>
            <a:r>
              <a:rPr lang="en-US" altLang="zh-TW" sz="2200" dirty="0">
                <a:solidFill>
                  <a:schemeClr val="tx1"/>
                </a:solidFill>
                <a:latin typeface="Microsoft YaHei" panose="020B0503020204020204" pitchFamily="34" charset="-122"/>
                <a:ea typeface="Microsoft YaHei" panose="020B0503020204020204" pitchFamily="34" charset="-122"/>
              </a:rPr>
              <a:t>]</a:t>
            </a:r>
            <a:r>
              <a:rPr lang="zh-TW" altLang="en-US" sz="2200" dirty="0">
                <a:solidFill>
                  <a:schemeClr val="tx1"/>
                </a:solidFill>
                <a:latin typeface="Microsoft YaHei" panose="020B0503020204020204" pitchFamily="34" charset="-122"/>
                <a:ea typeface="Microsoft YaHei" panose="020B0503020204020204" pitchFamily="34" charset="-122"/>
              </a:rPr>
              <a:t>，大衛在詩中承認困境是神的管教</a:t>
            </a:r>
            <a:r>
              <a:rPr lang="en-US" altLang="zh-TW" sz="2200" dirty="0">
                <a:solidFill>
                  <a:schemeClr val="tx1"/>
                </a:solidFill>
                <a:latin typeface="Microsoft YaHei" panose="020B0503020204020204" pitchFamily="34" charset="-122"/>
                <a:ea typeface="Microsoft YaHei" panose="020B0503020204020204" pitchFamily="34" charset="-122"/>
              </a:rPr>
              <a:t>,</a:t>
            </a:r>
            <a:r>
              <a:rPr lang="zh-TW" altLang="en-US" sz="2200" dirty="0">
                <a:solidFill>
                  <a:schemeClr val="tx1"/>
                </a:solidFill>
                <a:latin typeface="Microsoft YaHei" panose="020B0503020204020204" pitchFamily="34" charset="-122"/>
                <a:ea typeface="Microsoft YaHei" panose="020B0503020204020204" pitchFamily="34" charset="-122"/>
              </a:rPr>
              <a:t>求神拯救與復興</a:t>
            </a:r>
            <a:r>
              <a:rPr lang="en-US" altLang="zh-TW" sz="2200" dirty="0">
                <a:solidFill>
                  <a:schemeClr val="tx1"/>
                </a:solidFill>
                <a:latin typeface="Microsoft YaHei" panose="020B0503020204020204" pitchFamily="34" charset="-122"/>
                <a:ea typeface="Microsoft YaHei" panose="020B0503020204020204" pitchFamily="34" charset="-122"/>
              </a:rPr>
              <a:t>,</a:t>
            </a:r>
            <a:r>
              <a:rPr lang="zh-TW" altLang="en-US" sz="2200" dirty="0">
                <a:solidFill>
                  <a:schemeClr val="tx1"/>
                </a:solidFill>
                <a:latin typeface="Microsoft YaHei" panose="020B0503020204020204" pitchFamily="34" charset="-122"/>
                <a:ea typeface="Microsoft YaHei" panose="020B0503020204020204" pitchFamily="34" charset="-122"/>
              </a:rPr>
              <a:t>強調唯有神是得聖</a:t>
            </a:r>
            <a:endParaRPr lang="en-US" altLang="zh-TW" sz="2200" dirty="0">
              <a:solidFill>
                <a:schemeClr val="tx1"/>
              </a:solidFill>
              <a:latin typeface="Microsoft YaHei" panose="020B0503020204020204" pitchFamily="34" charset="-122"/>
              <a:ea typeface="Microsoft YaHei" panose="020B0503020204020204" pitchFamily="34" charset="-122"/>
            </a:endParaRPr>
          </a:p>
          <a:p>
            <a:pPr marL="0" indent="0">
              <a:lnSpc>
                <a:spcPts val="3500"/>
              </a:lnSpc>
              <a:buNone/>
            </a:pPr>
            <a:r>
              <a:rPr lang="en-US" altLang="zh-TW" sz="2200" dirty="0">
                <a:solidFill>
                  <a:schemeClr val="tx1"/>
                </a:solidFill>
                <a:latin typeface="Microsoft YaHei" panose="020B0503020204020204" pitchFamily="34" charset="-122"/>
                <a:ea typeface="Microsoft YaHei" panose="020B0503020204020204" pitchFamily="34" charset="-122"/>
              </a:rPr>
              <a:t>           </a:t>
            </a:r>
            <a:r>
              <a:rPr lang="zh-TW" altLang="en-US" sz="2200" dirty="0">
                <a:solidFill>
                  <a:schemeClr val="tx1"/>
                </a:solidFill>
                <a:latin typeface="Microsoft YaHei" panose="020B0503020204020204" pitchFamily="34" charset="-122"/>
                <a:ea typeface="Microsoft YaHei" panose="020B0503020204020204" pitchFamily="34" charset="-122"/>
              </a:rPr>
              <a:t>的保證</a:t>
            </a:r>
            <a:r>
              <a:rPr lang="en-US" altLang="zh-TW" sz="2200" dirty="0">
                <a:solidFill>
                  <a:schemeClr val="tx1"/>
                </a:solidFill>
                <a:latin typeface="Microsoft YaHei" panose="020B0503020204020204" pitchFamily="34" charset="-122"/>
                <a:ea typeface="Microsoft YaHei" panose="020B0503020204020204" pitchFamily="34" charset="-122"/>
              </a:rPr>
              <a:t>,</a:t>
            </a:r>
            <a:r>
              <a:rPr lang="zh-TW" altLang="en-US" sz="2200" dirty="0">
                <a:solidFill>
                  <a:schemeClr val="tx1"/>
                </a:solidFill>
                <a:latin typeface="Microsoft YaHei" panose="020B0503020204020204" pitchFamily="34" charset="-122"/>
                <a:ea typeface="Microsoft YaHei" panose="020B0503020204020204" pitchFamily="34" charset="-122"/>
              </a:rPr>
              <a:t>並確定倚靠神方能施展大能的信念</a:t>
            </a:r>
            <a:r>
              <a:rPr lang="en-US" altLang="zh-TW" sz="2200" dirty="0">
                <a:solidFill>
                  <a:schemeClr val="tx1"/>
                </a:solidFill>
                <a:latin typeface="Microsoft YaHei" panose="020B0503020204020204" pitchFamily="34" charset="-122"/>
                <a:ea typeface="Microsoft YaHei" panose="020B0503020204020204" pitchFamily="34" charset="-122"/>
              </a:rPr>
              <a:t>,</a:t>
            </a:r>
            <a:r>
              <a:rPr lang="zh-TW" altLang="en-US" sz="2200" dirty="0">
                <a:solidFill>
                  <a:schemeClr val="tx1"/>
                </a:solidFill>
                <a:latin typeface="Microsoft YaHei" panose="020B0503020204020204" pitchFamily="34" charset="-122"/>
                <a:ea typeface="Microsoft YaHei" panose="020B0503020204020204" pitchFamily="34" charset="-122"/>
              </a:rPr>
              <a:t>是從失敗中興起的信心</a:t>
            </a:r>
            <a:r>
              <a:rPr lang="en-US" altLang="zh-TW" sz="2200" dirty="0">
                <a:solidFill>
                  <a:schemeClr val="tx1"/>
                </a:solidFill>
                <a:latin typeface="Microsoft YaHei" panose="020B0503020204020204" pitchFamily="34" charset="-122"/>
                <a:ea typeface="Microsoft YaHei" panose="020B0503020204020204" pitchFamily="34" charset="-122"/>
              </a:rPr>
              <a:t>.</a:t>
            </a:r>
          </a:p>
          <a:p>
            <a:pPr>
              <a:lnSpc>
                <a:spcPts val="3500"/>
              </a:lnSpc>
            </a:pPr>
            <a:r>
              <a:rPr lang="zh-TW" altLang="en-US" sz="2400" b="1" dirty="0">
                <a:solidFill>
                  <a:schemeClr val="accent1">
                    <a:lumMod val="50000"/>
                  </a:schemeClr>
                </a:solidFill>
                <a:latin typeface="Microsoft YaHei" panose="020B0503020204020204" pitchFamily="34" charset="-122"/>
                <a:ea typeface="Microsoft YaHei" panose="020B0503020204020204" pitchFamily="34" charset="-122"/>
              </a:rPr>
              <a:t>經文說明</a:t>
            </a:r>
            <a:r>
              <a:rPr lang="en-US" altLang="zh-TW" sz="2400" b="1" dirty="0">
                <a:solidFill>
                  <a:schemeClr val="accent1">
                    <a:lumMod val="50000"/>
                  </a:schemeClr>
                </a:solidFill>
                <a:latin typeface="Microsoft YaHei" panose="020B0503020204020204" pitchFamily="34" charset="-122"/>
                <a:ea typeface="Microsoft YaHei" panose="020B0503020204020204" pitchFamily="34" charset="-122"/>
              </a:rPr>
              <a:t>:</a:t>
            </a:r>
            <a:r>
              <a:rPr lang="en-US" altLang="zh-TW" sz="2200" dirty="0">
                <a:solidFill>
                  <a:schemeClr val="tx1"/>
                </a:solidFill>
                <a:latin typeface="Microsoft YaHei" panose="020B0503020204020204" pitchFamily="34" charset="-122"/>
                <a:ea typeface="Microsoft YaHei" panose="020B0503020204020204" pitchFamily="34" charset="-122"/>
              </a:rPr>
              <a:t> 1~5:</a:t>
            </a:r>
            <a:r>
              <a:rPr lang="zh-TW" altLang="en-US" sz="2200" dirty="0">
                <a:solidFill>
                  <a:schemeClr val="tx1"/>
                </a:solidFill>
                <a:latin typeface="Microsoft YaHei" panose="020B0503020204020204" pitchFamily="34" charset="-122"/>
                <a:ea typeface="Microsoft YaHei" panose="020B0503020204020204" pitchFamily="34" charset="-122"/>
              </a:rPr>
              <a:t>哀歌與求告</a:t>
            </a:r>
            <a:r>
              <a:rPr lang="en-US" altLang="zh-TW" sz="2200" dirty="0">
                <a:solidFill>
                  <a:schemeClr val="tx1"/>
                </a:solidFill>
                <a:latin typeface="Microsoft YaHei" panose="020B0503020204020204" pitchFamily="34" charset="-122"/>
                <a:ea typeface="Microsoft YaHei" panose="020B0503020204020204" pitchFamily="34" charset="-122"/>
              </a:rPr>
              <a:t>. 6~8:</a:t>
            </a:r>
            <a:r>
              <a:rPr lang="zh-TW" altLang="en-US" sz="2200" dirty="0">
                <a:solidFill>
                  <a:schemeClr val="tx1"/>
                </a:solidFill>
                <a:latin typeface="Microsoft YaHei" panose="020B0503020204020204" pitchFamily="34" charset="-122"/>
                <a:ea typeface="Microsoft YaHei" panose="020B0503020204020204" pitchFamily="34" charset="-122"/>
              </a:rPr>
              <a:t>神的話語</a:t>
            </a:r>
            <a:r>
              <a:rPr lang="en-US" altLang="zh-TW" sz="2200" dirty="0">
                <a:solidFill>
                  <a:schemeClr val="tx1"/>
                </a:solidFill>
                <a:latin typeface="Microsoft YaHei" panose="020B0503020204020204" pitchFamily="34" charset="-122"/>
                <a:ea typeface="Microsoft YaHei" panose="020B0503020204020204" pitchFamily="34" charset="-122"/>
              </a:rPr>
              <a:t>. 9~12:</a:t>
            </a:r>
            <a:r>
              <a:rPr lang="zh-TW" altLang="en-US" sz="2200" dirty="0">
                <a:solidFill>
                  <a:schemeClr val="tx1"/>
                </a:solidFill>
                <a:latin typeface="Microsoft YaHei" panose="020B0503020204020204" pitchFamily="34" charset="-122"/>
                <a:ea typeface="Microsoft YaHei" panose="020B0503020204020204" pitchFamily="34" charset="-122"/>
              </a:rPr>
              <a:t>信心與宣告</a:t>
            </a:r>
          </a:p>
        </p:txBody>
      </p:sp>
    </p:spTree>
    <p:extLst>
      <p:ext uri="{BB962C8B-B14F-4D97-AF65-F5344CB8AC3E}">
        <p14:creationId xmlns:p14="http://schemas.microsoft.com/office/powerpoint/2010/main" val="218233257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BCB34736-0278-DB4C-B3F5-81A5BAB249A2}"/>
              </a:ext>
            </a:extLst>
          </p:cNvPr>
          <p:cNvSpPr>
            <a:spLocks noGrp="1"/>
          </p:cNvSpPr>
          <p:nvPr>
            <p:ph type="title"/>
          </p:nvPr>
        </p:nvSpPr>
        <p:spPr>
          <a:xfrm>
            <a:off x="1302104" y="618752"/>
            <a:ext cx="3165987" cy="815193"/>
          </a:xfrm>
        </p:spPr>
        <p:txBody>
          <a:bodyPr>
            <a:noAutofit/>
          </a:bodyPr>
          <a:lstStyle/>
          <a:p>
            <a:r>
              <a:rPr lang="zh-TW" altLang="en-US" sz="5000" b="1" dirty="0">
                <a:latin typeface="Microsoft YaHei" panose="020B0503020204020204" pitchFamily="34" charset="-122"/>
                <a:ea typeface="Microsoft YaHei" panose="020B0503020204020204" pitchFamily="34" charset="-122"/>
              </a:rPr>
              <a:t>詩 篇 </a:t>
            </a:r>
            <a:r>
              <a:rPr lang="en-US" altLang="zh-TW" sz="5000" b="1" dirty="0">
                <a:latin typeface="Microsoft YaHei" panose="020B0503020204020204" pitchFamily="34" charset="-122"/>
                <a:ea typeface="Microsoft YaHei" panose="020B0503020204020204" pitchFamily="34" charset="-122"/>
              </a:rPr>
              <a:t>60</a:t>
            </a:r>
            <a:br>
              <a:rPr lang="en-US" altLang="zh-TW" sz="5000" dirty="0">
                <a:latin typeface="Microsoft YaHei" panose="020B0503020204020204" pitchFamily="34" charset="-122"/>
                <a:ea typeface="Microsoft YaHei" panose="020B0503020204020204" pitchFamily="34" charset="-122"/>
              </a:rPr>
            </a:br>
            <a:endParaRPr lang="zh-TW" altLang="en-US" sz="5000" dirty="0">
              <a:latin typeface="Microsoft YaHei" panose="020B0503020204020204" pitchFamily="34" charset="-122"/>
              <a:ea typeface="Microsoft YaHei" panose="020B0503020204020204" pitchFamily="34" charset="-122"/>
            </a:endParaRPr>
          </a:p>
        </p:txBody>
      </p:sp>
      <p:sp>
        <p:nvSpPr>
          <p:cNvPr id="3" name="內容版面配置區 2">
            <a:extLst>
              <a:ext uri="{FF2B5EF4-FFF2-40B4-BE49-F238E27FC236}">
                <a16:creationId xmlns:a16="http://schemas.microsoft.com/office/drawing/2014/main" id="{406D8A3E-C7AF-C434-2D18-0ADADB2DAE9B}"/>
              </a:ext>
            </a:extLst>
          </p:cNvPr>
          <p:cNvSpPr>
            <a:spLocks noGrp="1"/>
          </p:cNvSpPr>
          <p:nvPr>
            <p:ph idx="1"/>
          </p:nvPr>
        </p:nvSpPr>
        <p:spPr>
          <a:xfrm>
            <a:off x="1229368" y="1700140"/>
            <a:ext cx="10751574" cy="4351338"/>
          </a:xfrm>
        </p:spPr>
        <p:txBody>
          <a:bodyPr>
            <a:normAutofit fontScale="25000" lnSpcReduction="20000"/>
          </a:bodyPr>
          <a:lstStyle/>
          <a:p>
            <a:pPr marL="0" indent="0">
              <a:lnSpc>
                <a:spcPct val="150000"/>
              </a:lnSpc>
              <a:buNone/>
            </a:pPr>
            <a:r>
              <a:rPr lang="zh-TW" altLang="en-US" sz="9600" b="1" dirty="0">
                <a:solidFill>
                  <a:schemeClr val="accent1">
                    <a:lumMod val="50000"/>
                  </a:schemeClr>
                </a:solidFill>
                <a:latin typeface="Microsoft YaHei" panose="020B0503020204020204" pitchFamily="34" charset="-122"/>
                <a:ea typeface="Microsoft YaHei" panose="020B0503020204020204" pitchFamily="34" charset="-122"/>
              </a:rPr>
              <a:t>金句</a:t>
            </a:r>
            <a:r>
              <a:rPr lang="en-US" altLang="zh-TW" sz="9600" b="1" dirty="0">
                <a:solidFill>
                  <a:schemeClr val="accent1">
                    <a:lumMod val="50000"/>
                  </a:schemeClr>
                </a:solidFill>
                <a:latin typeface="Microsoft YaHei" panose="020B0503020204020204" pitchFamily="34" charset="-122"/>
                <a:ea typeface="Microsoft YaHei" panose="020B0503020204020204" pitchFamily="34" charset="-122"/>
              </a:rPr>
              <a:t>:  </a:t>
            </a:r>
            <a:r>
              <a:rPr lang="en-US" altLang="zh-TW" sz="8800" dirty="0">
                <a:solidFill>
                  <a:schemeClr val="tx1"/>
                </a:solidFill>
                <a:latin typeface="Microsoft YaHei" panose="020B0503020204020204" pitchFamily="34" charset="-122"/>
                <a:ea typeface="Microsoft YaHei" panose="020B0503020204020204" pitchFamily="34" charset="-122"/>
              </a:rPr>
              <a:t>60:12:</a:t>
            </a:r>
            <a:r>
              <a:rPr lang="zh-TW" altLang="en-US" sz="8800" dirty="0">
                <a:solidFill>
                  <a:schemeClr val="tx1"/>
                </a:solidFill>
                <a:latin typeface="Microsoft YaHei" panose="020B0503020204020204" pitchFamily="34" charset="-122"/>
                <a:ea typeface="Microsoft YaHei" panose="020B0503020204020204" pitchFamily="34" charset="-122"/>
              </a:rPr>
              <a:t>我們倚靠神才能施展大能</a:t>
            </a:r>
            <a:r>
              <a:rPr lang="en-US" altLang="zh-TW" sz="8800" dirty="0">
                <a:solidFill>
                  <a:schemeClr val="tx1"/>
                </a:solidFill>
                <a:latin typeface="Microsoft YaHei" panose="020B0503020204020204" pitchFamily="34" charset="-122"/>
                <a:ea typeface="Microsoft YaHei" panose="020B0503020204020204" pitchFamily="34" charset="-122"/>
              </a:rPr>
              <a:t>,</a:t>
            </a:r>
            <a:r>
              <a:rPr lang="zh-TW" altLang="en-US" sz="8800" dirty="0">
                <a:solidFill>
                  <a:schemeClr val="tx1"/>
                </a:solidFill>
                <a:latin typeface="Microsoft YaHei" panose="020B0503020204020204" pitchFamily="34" charset="-122"/>
                <a:ea typeface="Microsoft YaHei" panose="020B0503020204020204" pitchFamily="34" charset="-122"/>
              </a:rPr>
              <a:t>因為踐踏我們的敵人就是祂</a:t>
            </a:r>
            <a:r>
              <a:rPr lang="en-US" altLang="zh-TW" sz="8800" dirty="0">
                <a:solidFill>
                  <a:schemeClr val="tx1"/>
                </a:solidFill>
                <a:latin typeface="Microsoft YaHei" panose="020B0503020204020204" pitchFamily="34" charset="-122"/>
                <a:ea typeface="Microsoft YaHei" panose="020B0503020204020204" pitchFamily="34" charset="-122"/>
              </a:rPr>
              <a:t>.</a:t>
            </a:r>
          </a:p>
          <a:p>
            <a:pPr marL="0" indent="0">
              <a:lnSpc>
                <a:spcPct val="150000"/>
              </a:lnSpc>
              <a:buNone/>
            </a:pPr>
            <a:r>
              <a:rPr lang="zh-TW" altLang="en-US" sz="8800" dirty="0">
                <a:solidFill>
                  <a:schemeClr val="tx1"/>
                </a:solidFill>
                <a:latin typeface="Microsoft YaHei" panose="020B0503020204020204" pitchFamily="34" charset="-122"/>
                <a:ea typeface="Microsoft YaHei" panose="020B0503020204020204" pitchFamily="34" charset="-122"/>
              </a:rPr>
              <a:t>          </a:t>
            </a:r>
            <a:r>
              <a:rPr lang="en-US" altLang="zh-TW" sz="8800" dirty="0">
                <a:solidFill>
                  <a:schemeClr val="tx1"/>
                </a:solidFill>
                <a:latin typeface="Microsoft YaHei" panose="020B0503020204020204" pitchFamily="34" charset="-122"/>
                <a:ea typeface="Microsoft YaHei" panose="020B0503020204020204" pitchFamily="34" charset="-122"/>
              </a:rPr>
              <a:t>60:4:</a:t>
            </a:r>
            <a:r>
              <a:rPr lang="zh-TW" altLang="en-US" sz="8800" dirty="0">
                <a:solidFill>
                  <a:schemeClr val="tx1"/>
                </a:solidFill>
                <a:latin typeface="Microsoft YaHei" panose="020B0503020204020204" pitchFamily="34" charset="-122"/>
                <a:ea typeface="Microsoft YaHei" panose="020B0503020204020204" pitchFamily="34" charset="-122"/>
              </a:rPr>
              <a:t>祢把旌旗賜給敬畏祢的人</a:t>
            </a:r>
            <a:r>
              <a:rPr lang="en-US" altLang="zh-TW" sz="8800" dirty="0">
                <a:solidFill>
                  <a:schemeClr val="tx1"/>
                </a:solidFill>
                <a:latin typeface="Microsoft YaHei" panose="020B0503020204020204" pitchFamily="34" charset="-122"/>
                <a:ea typeface="Microsoft YaHei" panose="020B0503020204020204" pitchFamily="34" charset="-122"/>
              </a:rPr>
              <a:t>,</a:t>
            </a:r>
            <a:r>
              <a:rPr lang="zh-TW" altLang="en-US" sz="8800" dirty="0">
                <a:solidFill>
                  <a:schemeClr val="tx1"/>
                </a:solidFill>
                <a:latin typeface="Microsoft YaHei" panose="020B0503020204020204" pitchFamily="34" charset="-122"/>
                <a:ea typeface="Microsoft YaHei" panose="020B0503020204020204" pitchFamily="34" charset="-122"/>
              </a:rPr>
              <a:t>可以為真理揚起來</a:t>
            </a:r>
            <a:r>
              <a:rPr lang="en-US" altLang="zh-TW" sz="8800" dirty="0">
                <a:solidFill>
                  <a:schemeClr val="tx1"/>
                </a:solidFill>
                <a:latin typeface="Microsoft YaHei" panose="020B0503020204020204" pitchFamily="34" charset="-122"/>
                <a:ea typeface="Microsoft YaHei" panose="020B0503020204020204" pitchFamily="34" charset="-122"/>
              </a:rPr>
              <a:t>.</a:t>
            </a:r>
          </a:p>
          <a:p>
            <a:pPr marL="0" indent="0">
              <a:lnSpc>
                <a:spcPct val="150000"/>
              </a:lnSpc>
              <a:buNone/>
            </a:pPr>
            <a:r>
              <a:rPr lang="zh-TW" altLang="en-US" sz="8800" dirty="0">
                <a:solidFill>
                  <a:schemeClr val="tx1"/>
                </a:solidFill>
                <a:latin typeface="Microsoft YaHei" panose="020B0503020204020204" pitchFamily="34" charset="-122"/>
                <a:ea typeface="Microsoft YaHei" panose="020B0503020204020204" pitchFamily="34" charset="-122"/>
              </a:rPr>
              <a:t>          </a:t>
            </a:r>
            <a:r>
              <a:rPr lang="en-US" altLang="zh-TW" sz="8800" dirty="0">
                <a:solidFill>
                  <a:schemeClr val="tx1"/>
                </a:solidFill>
                <a:latin typeface="Microsoft YaHei" panose="020B0503020204020204" pitchFamily="34" charset="-122"/>
                <a:ea typeface="Microsoft YaHei" panose="020B0503020204020204" pitchFamily="34" charset="-122"/>
              </a:rPr>
              <a:t>60:11:</a:t>
            </a:r>
            <a:r>
              <a:rPr lang="zh-TW" altLang="en-US" sz="8800" dirty="0">
                <a:solidFill>
                  <a:schemeClr val="tx1"/>
                </a:solidFill>
                <a:latin typeface="Microsoft YaHei" panose="020B0503020204020204" pitchFamily="34" charset="-122"/>
                <a:ea typeface="Microsoft YaHei" panose="020B0503020204020204" pitchFamily="34" charset="-122"/>
              </a:rPr>
              <a:t>求祢幫助我們攻擊敵人</a:t>
            </a:r>
            <a:r>
              <a:rPr lang="en-US" altLang="zh-TW" sz="8800" dirty="0">
                <a:solidFill>
                  <a:schemeClr val="tx1"/>
                </a:solidFill>
                <a:latin typeface="Microsoft YaHei" panose="020B0503020204020204" pitchFamily="34" charset="-122"/>
                <a:ea typeface="Microsoft YaHei" panose="020B0503020204020204" pitchFamily="34" charset="-122"/>
              </a:rPr>
              <a:t>,</a:t>
            </a:r>
            <a:r>
              <a:rPr lang="zh-TW" altLang="en-US" sz="8800" dirty="0">
                <a:solidFill>
                  <a:schemeClr val="tx1"/>
                </a:solidFill>
                <a:latin typeface="Microsoft YaHei" panose="020B0503020204020204" pitchFamily="34" charset="-122"/>
                <a:ea typeface="Microsoft YaHei" panose="020B0503020204020204" pitchFamily="34" charset="-122"/>
              </a:rPr>
              <a:t>因為人的幫助是枉然的</a:t>
            </a:r>
            <a:r>
              <a:rPr lang="en-US" altLang="zh-TW" sz="8800" dirty="0">
                <a:solidFill>
                  <a:schemeClr val="tx1"/>
                </a:solidFill>
                <a:latin typeface="Microsoft YaHei" panose="020B0503020204020204" pitchFamily="34" charset="-122"/>
                <a:ea typeface="Microsoft YaHei" panose="020B0503020204020204" pitchFamily="34" charset="-122"/>
              </a:rPr>
              <a:t>.</a:t>
            </a:r>
          </a:p>
          <a:p>
            <a:pPr marL="0" indent="0">
              <a:lnSpc>
                <a:spcPct val="150000"/>
              </a:lnSpc>
              <a:buNone/>
            </a:pPr>
            <a:r>
              <a:rPr lang="zh-TW" altLang="en-US" sz="8800" dirty="0">
                <a:solidFill>
                  <a:schemeClr val="tx1"/>
                </a:solidFill>
                <a:latin typeface="Microsoft YaHei" panose="020B0503020204020204" pitchFamily="34" charset="-122"/>
                <a:ea typeface="Microsoft YaHei" panose="020B0503020204020204" pitchFamily="34" charset="-122"/>
              </a:rPr>
              <a:t>          </a:t>
            </a:r>
            <a:r>
              <a:rPr lang="en-US" altLang="zh-TW" sz="8800" dirty="0">
                <a:solidFill>
                  <a:schemeClr val="tx1"/>
                </a:solidFill>
                <a:latin typeface="Microsoft YaHei" panose="020B0503020204020204" pitchFamily="34" charset="-122"/>
                <a:ea typeface="Microsoft YaHei" panose="020B0503020204020204" pitchFamily="34" charset="-122"/>
              </a:rPr>
              <a:t>60:12:</a:t>
            </a:r>
            <a:r>
              <a:rPr lang="zh-TW" altLang="en-US" sz="8800" dirty="0">
                <a:solidFill>
                  <a:schemeClr val="tx1"/>
                </a:solidFill>
                <a:latin typeface="Microsoft YaHei" panose="020B0503020204020204" pitchFamily="34" charset="-122"/>
                <a:ea typeface="Microsoft YaHei" panose="020B0503020204020204" pitchFamily="34" charset="-122"/>
              </a:rPr>
              <a:t>我們倚靠神才能施展大能</a:t>
            </a:r>
            <a:r>
              <a:rPr lang="en-US" altLang="zh-TW" sz="8800" dirty="0">
                <a:solidFill>
                  <a:schemeClr val="tx1"/>
                </a:solidFill>
                <a:latin typeface="Microsoft YaHei" panose="020B0503020204020204" pitchFamily="34" charset="-122"/>
                <a:ea typeface="Microsoft YaHei" panose="020B0503020204020204" pitchFamily="34" charset="-122"/>
              </a:rPr>
              <a:t>,</a:t>
            </a:r>
            <a:r>
              <a:rPr lang="zh-TW" altLang="en-US" sz="8800" dirty="0">
                <a:solidFill>
                  <a:schemeClr val="tx1"/>
                </a:solidFill>
                <a:latin typeface="Microsoft YaHei" panose="020B0503020204020204" pitchFamily="34" charset="-122"/>
                <a:ea typeface="Microsoft YaHei" panose="020B0503020204020204" pitchFamily="34" charset="-122"/>
              </a:rPr>
              <a:t>因為踐踏我們敵人的就是祂</a:t>
            </a:r>
            <a:r>
              <a:rPr lang="en-US" altLang="zh-TW" sz="8800" dirty="0">
                <a:solidFill>
                  <a:schemeClr val="tx1"/>
                </a:solidFill>
                <a:latin typeface="Microsoft YaHei" panose="020B0503020204020204" pitchFamily="34" charset="-122"/>
                <a:ea typeface="Microsoft YaHei" panose="020B0503020204020204" pitchFamily="34" charset="-122"/>
              </a:rPr>
              <a:t>.</a:t>
            </a:r>
          </a:p>
          <a:p>
            <a:pPr marL="0" indent="0">
              <a:lnSpc>
                <a:spcPct val="150000"/>
              </a:lnSpc>
              <a:buNone/>
            </a:pPr>
            <a:r>
              <a:rPr lang="zh-TW" altLang="en-US" sz="9600" b="1" dirty="0">
                <a:solidFill>
                  <a:schemeClr val="accent1">
                    <a:lumMod val="50000"/>
                  </a:schemeClr>
                </a:solidFill>
                <a:latin typeface="Microsoft YaHei" panose="020B0503020204020204" pitchFamily="34" charset="-122"/>
                <a:ea typeface="Microsoft YaHei" panose="020B0503020204020204" pitchFamily="34" charset="-122"/>
              </a:rPr>
              <a:t>我對神的認識</a:t>
            </a:r>
            <a:r>
              <a:rPr lang="en-US" altLang="zh-TW" sz="9600" b="1" dirty="0">
                <a:solidFill>
                  <a:schemeClr val="accent1">
                    <a:lumMod val="50000"/>
                  </a:schemeClr>
                </a:solidFill>
                <a:latin typeface="Microsoft YaHei" panose="020B0503020204020204" pitchFamily="34" charset="-122"/>
                <a:ea typeface="Microsoft YaHei" panose="020B0503020204020204" pitchFamily="34" charset="-122"/>
              </a:rPr>
              <a:t>: </a:t>
            </a:r>
            <a:r>
              <a:rPr lang="zh-TW" altLang="en-US" sz="8800" dirty="0">
                <a:solidFill>
                  <a:schemeClr val="tx1"/>
                </a:solidFill>
                <a:latin typeface="Microsoft YaHei" panose="020B0503020204020204" pitchFamily="34" charset="-122"/>
                <a:ea typeface="Microsoft YaHei" panose="020B0503020204020204" pitchFamily="34" charset="-122"/>
              </a:rPr>
              <a:t>神是土地的統治者</a:t>
            </a:r>
            <a:r>
              <a:rPr lang="en-US" altLang="zh-TW" sz="8800" dirty="0">
                <a:solidFill>
                  <a:schemeClr val="tx1"/>
                </a:solidFill>
                <a:latin typeface="Microsoft YaHei" panose="020B0503020204020204" pitchFamily="34" charset="-122"/>
                <a:ea typeface="Microsoft YaHei" panose="020B0503020204020204" pitchFamily="34" charset="-122"/>
              </a:rPr>
              <a:t>,</a:t>
            </a:r>
            <a:r>
              <a:rPr lang="zh-TW" altLang="en-US" sz="8800" dirty="0">
                <a:solidFill>
                  <a:schemeClr val="tx1"/>
                </a:solidFill>
                <a:latin typeface="Microsoft YaHei" panose="020B0503020204020204" pitchFamily="34" charset="-122"/>
                <a:ea typeface="Microsoft YaHei" panose="020B0503020204020204" pitchFamily="34" charset="-122"/>
              </a:rPr>
              <a:t>有絕對主權</a:t>
            </a:r>
            <a:r>
              <a:rPr lang="en-US" altLang="zh-TW" sz="8800" dirty="0">
                <a:solidFill>
                  <a:schemeClr val="tx1"/>
                </a:solidFill>
                <a:latin typeface="Microsoft YaHei" panose="020B0503020204020204" pitchFamily="34" charset="-122"/>
                <a:ea typeface="Microsoft YaHei" panose="020B0503020204020204" pitchFamily="34" charset="-122"/>
              </a:rPr>
              <a:t>,</a:t>
            </a:r>
            <a:r>
              <a:rPr lang="zh-TW" altLang="en-US" sz="8800" dirty="0">
                <a:solidFill>
                  <a:schemeClr val="tx1"/>
                </a:solidFill>
                <a:latin typeface="Microsoft YaHei" panose="020B0503020204020204" pitchFamily="34" charset="-122"/>
                <a:ea typeface="Microsoft YaHei" panose="020B0503020204020204" pitchFamily="34" charset="-122"/>
              </a:rPr>
              <a:t>神能率領軍隊戰勝仇敵</a:t>
            </a:r>
            <a:r>
              <a:rPr lang="en-US" altLang="zh-TW" sz="8800" dirty="0">
                <a:solidFill>
                  <a:schemeClr val="tx1"/>
                </a:solidFill>
                <a:latin typeface="Microsoft YaHei" panose="020B0503020204020204" pitchFamily="34" charset="-122"/>
                <a:ea typeface="Microsoft YaHei" panose="020B0503020204020204" pitchFamily="34" charset="-122"/>
              </a:rPr>
              <a:t>,</a:t>
            </a:r>
          </a:p>
          <a:p>
            <a:pPr marL="0" indent="0">
              <a:lnSpc>
                <a:spcPct val="150000"/>
              </a:lnSpc>
              <a:buNone/>
            </a:pPr>
            <a:r>
              <a:rPr lang="en-US" altLang="zh-TW" sz="8800" dirty="0">
                <a:solidFill>
                  <a:schemeClr val="tx1"/>
                </a:solidFill>
                <a:latin typeface="Microsoft YaHei" panose="020B0503020204020204" pitchFamily="34" charset="-122"/>
                <a:ea typeface="Microsoft YaHei" panose="020B0503020204020204" pitchFamily="34" charset="-122"/>
              </a:rPr>
              <a:t>                        </a:t>
            </a:r>
            <a:r>
              <a:rPr lang="zh-TW" altLang="en-US" sz="8800" dirty="0">
                <a:solidFill>
                  <a:schemeClr val="tx1"/>
                </a:solidFill>
                <a:latin typeface="Microsoft YaHei" panose="020B0503020204020204" pitchFamily="34" charset="-122"/>
                <a:ea typeface="Microsoft YaHei" panose="020B0503020204020204" pitchFamily="34" charset="-122"/>
              </a:rPr>
              <a:t>神能使人心靈轉向神</a:t>
            </a:r>
            <a:r>
              <a:rPr lang="en-US" altLang="zh-TW" sz="8800" dirty="0">
                <a:solidFill>
                  <a:schemeClr val="tx1"/>
                </a:solidFill>
                <a:latin typeface="Microsoft YaHei" panose="020B0503020204020204" pitchFamily="34" charset="-122"/>
                <a:ea typeface="Microsoft YaHei" panose="020B0503020204020204" pitchFamily="34" charset="-122"/>
              </a:rPr>
              <a:t>,</a:t>
            </a:r>
            <a:r>
              <a:rPr lang="zh-TW" altLang="en-US" sz="8800" dirty="0">
                <a:solidFill>
                  <a:schemeClr val="tx1"/>
                </a:solidFill>
                <a:latin typeface="Microsoft YaHei" panose="020B0503020204020204" pitchFamily="34" charset="-122"/>
                <a:ea typeface="Microsoft YaHei" panose="020B0503020204020204" pitchFamily="34" charset="-122"/>
              </a:rPr>
              <a:t>得勝仇敵</a:t>
            </a:r>
            <a:r>
              <a:rPr lang="en-US" altLang="zh-TW" sz="8800" dirty="0">
                <a:solidFill>
                  <a:schemeClr val="tx1"/>
                </a:solidFill>
                <a:latin typeface="Microsoft YaHei" panose="020B0503020204020204" pitchFamily="34" charset="-122"/>
                <a:ea typeface="Microsoft YaHei" panose="020B0503020204020204" pitchFamily="34" charset="-122"/>
              </a:rPr>
              <a:t>.</a:t>
            </a:r>
          </a:p>
          <a:p>
            <a:pPr marL="0" indent="0">
              <a:lnSpc>
                <a:spcPct val="150000"/>
              </a:lnSpc>
              <a:buNone/>
            </a:pPr>
            <a:r>
              <a:rPr lang="zh-TW" altLang="en-US" sz="9600" b="1" dirty="0">
                <a:solidFill>
                  <a:schemeClr val="accent1">
                    <a:lumMod val="50000"/>
                  </a:schemeClr>
                </a:solidFill>
                <a:latin typeface="Microsoft YaHei" panose="020B0503020204020204" pitchFamily="34" charset="-122"/>
                <a:ea typeface="Microsoft YaHei" panose="020B0503020204020204" pitchFamily="34" charset="-122"/>
              </a:rPr>
              <a:t>我自己的收穫</a:t>
            </a:r>
            <a:r>
              <a:rPr lang="en-US" altLang="zh-TW" sz="9600" b="1" dirty="0">
                <a:solidFill>
                  <a:schemeClr val="accent1">
                    <a:lumMod val="50000"/>
                  </a:schemeClr>
                </a:solidFill>
                <a:latin typeface="Microsoft YaHei" panose="020B0503020204020204" pitchFamily="34" charset="-122"/>
                <a:ea typeface="Microsoft YaHei" panose="020B0503020204020204" pitchFamily="34" charset="-122"/>
              </a:rPr>
              <a:t>: </a:t>
            </a:r>
            <a:r>
              <a:rPr lang="zh-TW" altLang="en-US" sz="8800" dirty="0">
                <a:solidFill>
                  <a:schemeClr val="tx1"/>
                </a:solidFill>
                <a:latin typeface="Microsoft YaHei" panose="020B0503020204020204" pitchFamily="34" charset="-122"/>
                <a:ea typeface="Microsoft YaHei" panose="020B0503020204020204" pitchFamily="34" charset="-122"/>
              </a:rPr>
              <a:t>在絕境和挫敗中轉向神</a:t>
            </a:r>
            <a:r>
              <a:rPr lang="en-US" altLang="zh-TW" sz="8800" dirty="0">
                <a:solidFill>
                  <a:schemeClr val="tx1"/>
                </a:solidFill>
                <a:latin typeface="Microsoft YaHei" panose="020B0503020204020204" pitchFamily="34" charset="-122"/>
                <a:ea typeface="Microsoft YaHei" panose="020B0503020204020204" pitchFamily="34" charset="-122"/>
              </a:rPr>
              <a:t>,</a:t>
            </a:r>
            <a:r>
              <a:rPr lang="zh-TW" altLang="en-US" sz="8800" dirty="0">
                <a:solidFill>
                  <a:schemeClr val="tx1"/>
                </a:solidFill>
                <a:latin typeface="Microsoft YaHei" panose="020B0503020204020204" pitchFamily="34" charset="-122"/>
                <a:ea typeface="Microsoft YaHei" panose="020B0503020204020204" pitchFamily="34" charset="-122"/>
              </a:rPr>
              <a:t>學習倚靠神而不是倚靠人的血氣</a:t>
            </a:r>
            <a:r>
              <a:rPr lang="en-US" altLang="zh-TW" sz="8800" dirty="0">
                <a:solidFill>
                  <a:schemeClr val="tx1"/>
                </a:solidFill>
                <a:latin typeface="Microsoft YaHei" panose="020B0503020204020204" pitchFamily="34" charset="-122"/>
                <a:ea typeface="Microsoft YaHei" panose="020B0503020204020204" pitchFamily="34" charset="-122"/>
              </a:rPr>
              <a:t>,</a:t>
            </a:r>
          </a:p>
          <a:p>
            <a:pPr marL="0" indent="0">
              <a:lnSpc>
                <a:spcPct val="150000"/>
              </a:lnSpc>
              <a:buNone/>
            </a:pPr>
            <a:r>
              <a:rPr lang="en-US" altLang="zh-TW" sz="8800" dirty="0">
                <a:solidFill>
                  <a:schemeClr val="tx1"/>
                </a:solidFill>
                <a:latin typeface="Microsoft YaHei" panose="020B0503020204020204" pitchFamily="34" charset="-122"/>
                <a:ea typeface="Microsoft YaHei" panose="020B0503020204020204" pitchFamily="34" charset="-122"/>
              </a:rPr>
              <a:t>                        </a:t>
            </a:r>
            <a:r>
              <a:rPr lang="zh-TW" altLang="en-US" sz="8800" dirty="0">
                <a:solidFill>
                  <a:schemeClr val="tx1"/>
                </a:solidFill>
                <a:latin typeface="Microsoft YaHei" panose="020B0503020204020204" pitchFamily="34" charset="-122"/>
                <a:ea typeface="Microsoft YaHei" panose="020B0503020204020204" pitchFamily="34" charset="-122"/>
              </a:rPr>
              <a:t>高舉神的旌旗必得勝</a:t>
            </a:r>
            <a:r>
              <a:rPr lang="en-US" altLang="zh-TW" sz="8800" dirty="0">
                <a:solidFill>
                  <a:schemeClr val="tx1"/>
                </a:solidFill>
                <a:latin typeface="Microsoft YaHei" panose="020B0503020204020204" pitchFamily="34" charset="-122"/>
                <a:ea typeface="Microsoft YaHei" panose="020B0503020204020204" pitchFamily="34" charset="-122"/>
              </a:rPr>
              <a:t>.</a:t>
            </a:r>
          </a:p>
          <a:p>
            <a:endParaRPr lang="zh-TW" altLang="en-US" dirty="0"/>
          </a:p>
        </p:txBody>
      </p:sp>
    </p:spTree>
    <p:extLst>
      <p:ext uri="{BB962C8B-B14F-4D97-AF65-F5344CB8AC3E}">
        <p14:creationId xmlns:p14="http://schemas.microsoft.com/office/powerpoint/2010/main" val="26156323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0E0F9BEE-6CF5-CE62-CFE4-4227C9B16EE3}"/>
              </a:ext>
            </a:extLst>
          </p:cNvPr>
          <p:cNvSpPr>
            <a:spLocks noGrp="1"/>
          </p:cNvSpPr>
          <p:nvPr>
            <p:ph type="title"/>
          </p:nvPr>
        </p:nvSpPr>
        <p:spPr>
          <a:xfrm>
            <a:off x="1283217" y="331531"/>
            <a:ext cx="3278391" cy="747168"/>
          </a:xfrm>
        </p:spPr>
        <p:txBody>
          <a:bodyPr>
            <a:noAutofit/>
          </a:bodyPr>
          <a:lstStyle/>
          <a:p>
            <a:r>
              <a:rPr lang="zh-TW" altLang="en-US" sz="5000" b="1" dirty="0">
                <a:latin typeface="Microsoft YaHei" panose="020B0503020204020204" pitchFamily="34" charset="-122"/>
                <a:ea typeface="Microsoft YaHei" panose="020B0503020204020204" pitchFamily="34" charset="-122"/>
              </a:rPr>
              <a:t>詩 篇 </a:t>
            </a:r>
            <a:r>
              <a:rPr lang="en-US" altLang="zh-TW" sz="5000" b="1" dirty="0">
                <a:latin typeface="Microsoft YaHei" panose="020B0503020204020204" pitchFamily="34" charset="-122"/>
                <a:ea typeface="Microsoft YaHei" panose="020B0503020204020204" pitchFamily="34" charset="-122"/>
              </a:rPr>
              <a:t>53</a:t>
            </a:r>
            <a:endParaRPr lang="zh-TW" altLang="en-US" sz="5000" b="1" dirty="0">
              <a:latin typeface="Microsoft YaHei" panose="020B0503020204020204" pitchFamily="34" charset="-122"/>
              <a:ea typeface="Microsoft YaHei" panose="020B0503020204020204" pitchFamily="34" charset="-122"/>
            </a:endParaRPr>
          </a:p>
        </p:txBody>
      </p:sp>
      <p:sp>
        <p:nvSpPr>
          <p:cNvPr id="3" name="內容版面配置區 2">
            <a:extLst>
              <a:ext uri="{FF2B5EF4-FFF2-40B4-BE49-F238E27FC236}">
                <a16:creationId xmlns:a16="http://schemas.microsoft.com/office/drawing/2014/main" id="{75F2B309-5A2C-E6FF-7101-3131946271C9}"/>
              </a:ext>
            </a:extLst>
          </p:cNvPr>
          <p:cNvSpPr>
            <a:spLocks noGrp="1"/>
          </p:cNvSpPr>
          <p:nvPr>
            <p:ph idx="1"/>
          </p:nvPr>
        </p:nvSpPr>
        <p:spPr>
          <a:xfrm>
            <a:off x="1145384" y="1161826"/>
            <a:ext cx="10515600" cy="5509138"/>
          </a:xfrm>
        </p:spPr>
        <p:txBody>
          <a:bodyPr>
            <a:noAutofit/>
          </a:bodyPr>
          <a:lstStyle/>
          <a:p>
            <a:r>
              <a:rPr lang="zh-TW" altLang="en-US" sz="2400" b="1" dirty="0">
                <a:solidFill>
                  <a:schemeClr val="accent1">
                    <a:lumMod val="50000"/>
                  </a:schemeClr>
                </a:solidFill>
                <a:latin typeface="Microsoft YaHei" panose="020B0503020204020204" pitchFamily="34" charset="-122"/>
                <a:ea typeface="Microsoft YaHei" panose="020B0503020204020204" pitchFamily="34" charset="-122"/>
              </a:rPr>
              <a:t>作者</a:t>
            </a:r>
            <a:r>
              <a:rPr lang="en-US" altLang="zh-TW" sz="2400" b="1" dirty="0">
                <a:solidFill>
                  <a:schemeClr val="accent1">
                    <a:lumMod val="50000"/>
                  </a:schemeClr>
                </a:solidFill>
                <a:latin typeface="Microsoft YaHei" panose="020B0503020204020204" pitchFamily="34" charset="-122"/>
                <a:ea typeface="Microsoft YaHei" panose="020B0503020204020204" pitchFamily="34" charset="-122"/>
              </a:rPr>
              <a:t>:</a:t>
            </a:r>
            <a:r>
              <a:rPr lang="zh-TW" altLang="en-US" sz="2200" dirty="0">
                <a:solidFill>
                  <a:schemeClr val="accent1">
                    <a:lumMod val="50000"/>
                  </a:schemeClr>
                </a:solidFill>
                <a:latin typeface="Microsoft YaHei" panose="020B0503020204020204" pitchFamily="34" charset="-122"/>
                <a:ea typeface="Microsoft YaHei" panose="020B0503020204020204" pitchFamily="34" charset="-122"/>
              </a:rPr>
              <a:t> </a:t>
            </a:r>
            <a:r>
              <a:rPr lang="zh-TW" altLang="en-US" sz="2200" dirty="0">
                <a:solidFill>
                  <a:schemeClr val="tx1"/>
                </a:solidFill>
                <a:latin typeface="Microsoft YaHei" panose="020B0503020204020204" pitchFamily="34" charset="-122"/>
                <a:ea typeface="Microsoft YaHei" panose="020B0503020204020204" pitchFamily="34" charset="-122"/>
              </a:rPr>
              <a:t>大衛</a:t>
            </a:r>
            <a:endParaRPr lang="en-US" altLang="zh-TW" sz="2200" dirty="0">
              <a:solidFill>
                <a:schemeClr val="tx1"/>
              </a:solidFill>
              <a:latin typeface="Microsoft YaHei" panose="020B0503020204020204" pitchFamily="34" charset="-122"/>
              <a:ea typeface="Microsoft YaHei" panose="020B0503020204020204" pitchFamily="34" charset="-122"/>
            </a:endParaRPr>
          </a:p>
          <a:p>
            <a:r>
              <a:rPr lang="zh-TW" altLang="en-US" sz="2400" b="1" dirty="0">
                <a:solidFill>
                  <a:schemeClr val="accent1">
                    <a:lumMod val="50000"/>
                  </a:schemeClr>
                </a:solidFill>
                <a:latin typeface="Microsoft YaHei" panose="020B0503020204020204" pitchFamily="34" charset="-122"/>
                <a:ea typeface="Microsoft YaHei" panose="020B0503020204020204" pitchFamily="34" charset="-122"/>
              </a:rPr>
              <a:t>分類</a:t>
            </a:r>
            <a:r>
              <a:rPr lang="en-US" altLang="zh-TW" sz="2400" b="1" dirty="0">
                <a:solidFill>
                  <a:schemeClr val="accent1">
                    <a:lumMod val="50000"/>
                  </a:schemeClr>
                </a:solidFill>
                <a:latin typeface="Microsoft YaHei" panose="020B0503020204020204" pitchFamily="34" charset="-122"/>
                <a:ea typeface="Microsoft YaHei" panose="020B0503020204020204" pitchFamily="34" charset="-122"/>
              </a:rPr>
              <a:t>:</a:t>
            </a:r>
            <a:r>
              <a:rPr lang="zh-TW" altLang="en-US" sz="2200" dirty="0">
                <a:solidFill>
                  <a:schemeClr val="tx1"/>
                </a:solidFill>
                <a:latin typeface="Microsoft YaHei" panose="020B0503020204020204" pitchFamily="34" charset="-122"/>
                <a:ea typeface="Microsoft YaHei" panose="020B0503020204020204" pitchFamily="34" charset="-122"/>
              </a:rPr>
              <a:t> 訓悔詩</a:t>
            </a:r>
            <a:endParaRPr lang="en-US" altLang="zh-TW" sz="2200" dirty="0">
              <a:solidFill>
                <a:schemeClr val="tx1"/>
              </a:solidFill>
              <a:latin typeface="Microsoft YaHei" panose="020B0503020204020204" pitchFamily="34" charset="-122"/>
              <a:ea typeface="Microsoft YaHei" panose="020B0503020204020204" pitchFamily="34" charset="-122"/>
            </a:endParaRPr>
          </a:p>
          <a:p>
            <a:pPr>
              <a:lnSpc>
                <a:spcPts val="3500"/>
              </a:lnSpc>
            </a:pPr>
            <a:r>
              <a:rPr lang="zh-TW" altLang="en-US" sz="2400" b="1" dirty="0">
                <a:solidFill>
                  <a:schemeClr val="accent1">
                    <a:lumMod val="50000"/>
                  </a:schemeClr>
                </a:solidFill>
                <a:latin typeface="Microsoft YaHei" panose="020B0503020204020204" pitchFamily="34" charset="-122"/>
                <a:ea typeface="Microsoft YaHei" panose="020B0503020204020204" pitchFamily="34" charset="-122"/>
              </a:rPr>
              <a:t>背景</a:t>
            </a:r>
            <a:r>
              <a:rPr lang="en-US" altLang="zh-TW" sz="2400" b="1" dirty="0">
                <a:solidFill>
                  <a:schemeClr val="accent1">
                    <a:lumMod val="50000"/>
                  </a:schemeClr>
                </a:solidFill>
                <a:latin typeface="Microsoft YaHei" panose="020B0503020204020204" pitchFamily="34" charset="-122"/>
                <a:ea typeface="Microsoft YaHei" panose="020B0503020204020204" pitchFamily="34" charset="-122"/>
              </a:rPr>
              <a:t>,</a:t>
            </a:r>
            <a:r>
              <a:rPr lang="zh-TW" altLang="en-US" sz="2400" b="1" dirty="0">
                <a:solidFill>
                  <a:schemeClr val="accent1">
                    <a:lumMod val="50000"/>
                  </a:schemeClr>
                </a:solidFill>
                <a:latin typeface="Microsoft YaHei" panose="020B0503020204020204" pitchFamily="34" charset="-122"/>
                <a:ea typeface="Microsoft YaHei" panose="020B0503020204020204" pitchFamily="34" charset="-122"/>
              </a:rPr>
              <a:t>核心想法</a:t>
            </a:r>
            <a:r>
              <a:rPr lang="en-US" altLang="zh-TW" sz="2400" b="1" dirty="0">
                <a:solidFill>
                  <a:schemeClr val="accent1">
                    <a:lumMod val="50000"/>
                  </a:schemeClr>
                </a:solidFill>
                <a:latin typeface="Microsoft YaHei" panose="020B0503020204020204" pitchFamily="34" charset="-122"/>
                <a:ea typeface="Microsoft YaHei" panose="020B0503020204020204" pitchFamily="34" charset="-122"/>
              </a:rPr>
              <a:t>:</a:t>
            </a:r>
            <a:r>
              <a:rPr lang="zh-TW" altLang="en-US" sz="2400" b="1" dirty="0">
                <a:solidFill>
                  <a:schemeClr val="accent1">
                    <a:lumMod val="50000"/>
                  </a:schemeClr>
                </a:solidFill>
                <a:latin typeface="Microsoft YaHei" panose="020B0503020204020204" pitchFamily="34" charset="-122"/>
                <a:ea typeface="Microsoft YaHei" panose="020B0503020204020204" pitchFamily="34" charset="-122"/>
              </a:rPr>
              <a:t> </a:t>
            </a:r>
            <a:r>
              <a:rPr lang="zh-TW" altLang="en-US" sz="2200" dirty="0">
                <a:solidFill>
                  <a:schemeClr val="tx1"/>
                </a:solidFill>
                <a:latin typeface="Microsoft YaHei" panose="020B0503020204020204" pitchFamily="34" charset="-122"/>
                <a:ea typeface="Microsoft YaHei" panose="020B0503020204020204" pitchFamily="34" charset="-122"/>
              </a:rPr>
              <a:t>是對特定的歷史</a:t>
            </a:r>
            <a:r>
              <a:rPr lang="en-US" altLang="zh-TW" sz="2200" dirty="0">
                <a:solidFill>
                  <a:schemeClr val="tx1"/>
                </a:solidFill>
                <a:latin typeface="Microsoft YaHei" panose="020B0503020204020204" pitchFamily="34" charset="-122"/>
                <a:ea typeface="Microsoft YaHei" panose="020B0503020204020204" pitchFamily="34" charset="-122"/>
              </a:rPr>
              <a:t>,</a:t>
            </a:r>
            <a:r>
              <a:rPr lang="zh-TW" altLang="en-US" sz="2200" dirty="0">
                <a:solidFill>
                  <a:schemeClr val="tx1"/>
                </a:solidFill>
                <a:latin typeface="Microsoft YaHei" panose="020B0503020204020204" pitchFamily="34" charset="-122"/>
                <a:ea typeface="Microsoft YaHei" panose="020B0503020204020204" pitchFamily="34" charset="-122"/>
              </a:rPr>
              <a:t>例如</a:t>
            </a:r>
            <a:r>
              <a:rPr lang="en-US" altLang="zh-TW" sz="2200" dirty="0">
                <a:solidFill>
                  <a:schemeClr val="tx1"/>
                </a:solidFill>
                <a:latin typeface="Microsoft YaHei" panose="020B0503020204020204" pitchFamily="34" charset="-122"/>
                <a:ea typeface="Microsoft YaHei" panose="020B0503020204020204" pitchFamily="34" charset="-122"/>
              </a:rPr>
              <a:t>:</a:t>
            </a:r>
            <a:r>
              <a:rPr lang="zh-TW" altLang="en-US" sz="2200" dirty="0">
                <a:solidFill>
                  <a:schemeClr val="tx1"/>
                </a:solidFill>
                <a:latin typeface="Microsoft YaHei" panose="020B0503020204020204" pitchFamily="34" charset="-122"/>
                <a:ea typeface="Microsoft YaHei" panose="020B0503020204020204" pitchFamily="34" charset="-122"/>
              </a:rPr>
              <a:t>押沙龍叛變或是外敵威脅</a:t>
            </a:r>
            <a:r>
              <a:rPr lang="en-US" altLang="zh-TW" sz="2200" dirty="0">
                <a:solidFill>
                  <a:schemeClr val="tx1"/>
                </a:solidFill>
                <a:latin typeface="Microsoft YaHei" panose="020B0503020204020204" pitchFamily="34" charset="-122"/>
                <a:ea typeface="Microsoft YaHei" panose="020B0503020204020204" pitchFamily="34" charset="-122"/>
              </a:rPr>
              <a:t>,</a:t>
            </a:r>
            <a:r>
              <a:rPr lang="zh-TW" altLang="en-US" sz="2200" dirty="0">
                <a:solidFill>
                  <a:schemeClr val="tx1"/>
                </a:solidFill>
                <a:latin typeface="Microsoft YaHei" panose="020B0503020204020204" pitchFamily="34" charset="-122"/>
                <a:ea typeface="Microsoft YaHei" panose="020B0503020204020204" pitchFamily="34" charset="-122"/>
              </a:rPr>
              <a:t>對神的公義審判</a:t>
            </a:r>
            <a:endParaRPr lang="en-US" altLang="zh-TW" sz="2200" dirty="0">
              <a:solidFill>
                <a:schemeClr val="tx1"/>
              </a:solidFill>
              <a:latin typeface="Microsoft YaHei" panose="020B0503020204020204" pitchFamily="34" charset="-122"/>
              <a:ea typeface="Microsoft YaHei" panose="020B0503020204020204" pitchFamily="34" charset="-122"/>
            </a:endParaRPr>
          </a:p>
          <a:p>
            <a:pPr marL="0" indent="0">
              <a:lnSpc>
                <a:spcPts val="3500"/>
              </a:lnSpc>
              <a:buNone/>
            </a:pPr>
            <a:r>
              <a:rPr lang="en-US" altLang="zh-TW" sz="2200" dirty="0">
                <a:solidFill>
                  <a:schemeClr val="tx1"/>
                </a:solidFill>
                <a:latin typeface="Microsoft YaHei" panose="020B0503020204020204" pitchFamily="34" charset="-122"/>
                <a:ea typeface="Microsoft YaHei" panose="020B0503020204020204" pitchFamily="34" charset="-122"/>
              </a:rPr>
              <a:t>   </a:t>
            </a:r>
            <a:r>
              <a:rPr lang="zh-TW" altLang="en-US" sz="2200" dirty="0">
                <a:solidFill>
                  <a:schemeClr val="tx1"/>
                </a:solidFill>
                <a:latin typeface="Microsoft YaHei" panose="020B0503020204020204" pitchFamily="34" charset="-122"/>
                <a:ea typeface="Microsoft YaHei" panose="020B0503020204020204" pitchFamily="34" charset="-122"/>
              </a:rPr>
              <a:t>的渴望呼求和對神復興子民的期盼</a:t>
            </a:r>
            <a:r>
              <a:rPr lang="en-US" altLang="zh-TW" sz="2200" dirty="0">
                <a:solidFill>
                  <a:schemeClr val="tx1"/>
                </a:solidFill>
                <a:latin typeface="Microsoft YaHei" panose="020B0503020204020204" pitchFamily="34" charset="-122"/>
                <a:ea typeface="Microsoft YaHei" panose="020B0503020204020204" pitchFamily="34" charset="-122"/>
              </a:rPr>
              <a:t>.</a:t>
            </a:r>
            <a:r>
              <a:rPr lang="zh-TW" altLang="en-US" sz="2200" dirty="0">
                <a:solidFill>
                  <a:schemeClr val="tx1"/>
                </a:solidFill>
                <a:latin typeface="Microsoft YaHei" panose="020B0503020204020204" pitchFamily="34" charset="-122"/>
                <a:ea typeface="Microsoft YaHei" panose="020B0503020204020204" pitchFamily="34" charset="-122"/>
              </a:rPr>
              <a:t>大衛是把早期作的詩 篇</a:t>
            </a:r>
            <a:r>
              <a:rPr lang="en-US" altLang="zh-TW" sz="2200" dirty="0">
                <a:solidFill>
                  <a:schemeClr val="tx1"/>
                </a:solidFill>
                <a:latin typeface="Microsoft YaHei" panose="020B0503020204020204" pitchFamily="34" charset="-122"/>
                <a:ea typeface="Microsoft YaHei" panose="020B0503020204020204" pitchFamily="34" charset="-122"/>
              </a:rPr>
              <a:t>14</a:t>
            </a:r>
            <a:r>
              <a:rPr lang="zh-TW" altLang="en-US" sz="2200" dirty="0">
                <a:solidFill>
                  <a:schemeClr val="tx1"/>
                </a:solidFill>
                <a:latin typeface="Microsoft YaHei" panose="020B0503020204020204" pitchFamily="34" charset="-122"/>
                <a:ea typeface="Microsoft YaHei" panose="020B0503020204020204" pitchFamily="34" charset="-122"/>
              </a:rPr>
              <a:t>修改</a:t>
            </a:r>
            <a:r>
              <a:rPr lang="en-US" altLang="zh-TW" sz="2200" dirty="0">
                <a:solidFill>
                  <a:schemeClr val="tx1"/>
                </a:solidFill>
                <a:latin typeface="Microsoft YaHei" panose="020B0503020204020204" pitchFamily="34" charset="-122"/>
                <a:ea typeface="Microsoft YaHei" panose="020B0503020204020204" pitchFamily="34" charset="-122"/>
              </a:rPr>
              <a:t>,</a:t>
            </a:r>
            <a:r>
              <a:rPr lang="zh-TW" altLang="en-US" sz="2200" dirty="0">
                <a:solidFill>
                  <a:schemeClr val="tx1"/>
                </a:solidFill>
                <a:latin typeface="Microsoft YaHei" panose="020B0503020204020204" pitchFamily="34" charset="-122"/>
                <a:ea typeface="Microsoft YaHei" panose="020B0503020204020204" pitchFamily="34" charset="-122"/>
              </a:rPr>
              <a:t>把耶和華</a:t>
            </a:r>
            <a:r>
              <a:rPr lang="en-US" altLang="zh-TW" sz="2200" dirty="0">
                <a:solidFill>
                  <a:schemeClr val="tx1"/>
                </a:solidFill>
                <a:latin typeface="Microsoft YaHei" panose="020B0503020204020204" pitchFamily="34" charset="-122"/>
                <a:ea typeface="Microsoft YaHei" panose="020B0503020204020204" pitchFamily="34" charset="-122"/>
              </a:rPr>
              <a:t>(LORD)</a:t>
            </a:r>
          </a:p>
          <a:p>
            <a:pPr marL="0" indent="0">
              <a:lnSpc>
                <a:spcPts val="3500"/>
              </a:lnSpc>
              <a:buNone/>
            </a:pPr>
            <a:r>
              <a:rPr lang="en-US" altLang="zh-TW" sz="2200" dirty="0">
                <a:solidFill>
                  <a:schemeClr val="tx1"/>
                </a:solidFill>
                <a:latin typeface="Microsoft YaHei" panose="020B0503020204020204" pitchFamily="34" charset="-122"/>
                <a:ea typeface="Microsoft YaHei" panose="020B0503020204020204" pitchFamily="34" charset="-122"/>
              </a:rPr>
              <a:t>   </a:t>
            </a:r>
            <a:r>
              <a:rPr lang="zh-TW" altLang="en-US" sz="2200" dirty="0">
                <a:solidFill>
                  <a:schemeClr val="tx1"/>
                </a:solidFill>
                <a:latin typeface="Microsoft YaHei" panose="020B0503020204020204" pitchFamily="34" charset="-122"/>
                <a:ea typeface="Microsoft YaHei" panose="020B0503020204020204" pitchFamily="34" charset="-122"/>
              </a:rPr>
              <a:t>改為神</a:t>
            </a:r>
            <a:r>
              <a:rPr lang="en-US" altLang="zh-TW" sz="2200" dirty="0">
                <a:solidFill>
                  <a:schemeClr val="tx1"/>
                </a:solidFill>
                <a:latin typeface="Microsoft YaHei" panose="020B0503020204020204" pitchFamily="34" charset="-122"/>
                <a:ea typeface="Microsoft YaHei" panose="020B0503020204020204" pitchFamily="34" charset="-122"/>
              </a:rPr>
              <a:t>(Elohim)</a:t>
            </a:r>
            <a:r>
              <a:rPr lang="zh-TW" altLang="en-US" sz="2200" dirty="0">
                <a:solidFill>
                  <a:schemeClr val="tx1"/>
                </a:solidFill>
                <a:latin typeface="Microsoft YaHei" panose="020B0503020204020204" pitchFamily="34" charset="-122"/>
                <a:ea typeface="Microsoft YaHei" panose="020B0503020204020204" pitchFamily="34" charset="-122"/>
              </a:rPr>
              <a:t>  是講到全人類與創造主的關係</a:t>
            </a:r>
            <a:r>
              <a:rPr lang="en-US" altLang="zh-TW" sz="2200" dirty="0">
                <a:solidFill>
                  <a:schemeClr val="tx1"/>
                </a:solidFill>
                <a:latin typeface="Microsoft YaHei" panose="020B0503020204020204" pitchFamily="34" charset="-122"/>
                <a:ea typeface="Microsoft YaHei" panose="020B0503020204020204" pitchFamily="34" charset="-122"/>
              </a:rPr>
              <a:t>,</a:t>
            </a:r>
            <a:r>
              <a:rPr lang="zh-TW" altLang="en-US" sz="2200" dirty="0">
                <a:solidFill>
                  <a:schemeClr val="tx1"/>
                </a:solidFill>
                <a:latin typeface="Microsoft YaHei" panose="020B0503020204020204" pitchFamily="34" charset="-122"/>
                <a:ea typeface="Microsoft YaHei" panose="020B0503020204020204" pitchFamily="34" charset="-122"/>
              </a:rPr>
              <a:t>要尋求神公義法則</a:t>
            </a:r>
            <a:r>
              <a:rPr lang="en-US" altLang="zh-TW" sz="2200" dirty="0">
                <a:solidFill>
                  <a:schemeClr val="tx1"/>
                </a:solidFill>
                <a:latin typeface="Microsoft YaHei" panose="020B0503020204020204" pitchFamily="34" charset="-122"/>
                <a:ea typeface="Microsoft YaHei" panose="020B0503020204020204" pitchFamily="34" charset="-122"/>
              </a:rPr>
              <a:t>,</a:t>
            </a:r>
            <a:r>
              <a:rPr lang="zh-TW" altLang="en-US" sz="2200" dirty="0">
                <a:solidFill>
                  <a:schemeClr val="tx1"/>
                </a:solidFill>
                <a:latin typeface="Microsoft YaHei" panose="020B0503020204020204" pitchFamily="34" charset="-122"/>
                <a:ea typeface="Microsoft YaHei" panose="020B0503020204020204" pitchFamily="34" charset="-122"/>
              </a:rPr>
              <a:t>賞善罰惡</a:t>
            </a:r>
            <a:r>
              <a:rPr lang="en-US" altLang="zh-TW" sz="2200" dirty="0">
                <a:solidFill>
                  <a:schemeClr val="tx1"/>
                </a:solidFill>
                <a:latin typeface="Microsoft YaHei" panose="020B0503020204020204" pitchFamily="34" charset="-122"/>
                <a:ea typeface="Microsoft YaHei" panose="020B0503020204020204" pitchFamily="34" charset="-122"/>
              </a:rPr>
              <a:t>;</a:t>
            </a:r>
          </a:p>
          <a:p>
            <a:pPr marL="0" indent="0">
              <a:lnSpc>
                <a:spcPts val="3500"/>
              </a:lnSpc>
              <a:buNone/>
            </a:pPr>
            <a:r>
              <a:rPr lang="en-US" altLang="zh-TW" sz="2200" dirty="0">
                <a:solidFill>
                  <a:schemeClr val="tx1"/>
                </a:solidFill>
                <a:latin typeface="Microsoft YaHei" panose="020B0503020204020204" pitchFamily="34" charset="-122"/>
                <a:ea typeface="Microsoft YaHei" panose="020B0503020204020204" pitchFamily="34" charset="-122"/>
              </a:rPr>
              <a:t>   </a:t>
            </a:r>
            <a:r>
              <a:rPr lang="zh-TW" altLang="en-US" sz="2200" dirty="0">
                <a:solidFill>
                  <a:schemeClr val="tx1"/>
                </a:solidFill>
                <a:latin typeface="Microsoft YaHei" panose="020B0503020204020204" pitchFamily="34" charset="-122"/>
                <a:ea typeface="Microsoft YaHei" panose="020B0503020204020204" pitchFamily="34" charset="-122"/>
              </a:rPr>
              <a:t>要認定有神</a:t>
            </a:r>
            <a:r>
              <a:rPr lang="en-US" altLang="zh-TW" sz="2200" dirty="0">
                <a:solidFill>
                  <a:schemeClr val="tx1"/>
                </a:solidFill>
                <a:latin typeface="Microsoft YaHei" panose="020B0503020204020204" pitchFamily="34" charset="-122"/>
                <a:ea typeface="Microsoft YaHei" panose="020B0503020204020204" pitchFamily="34" charset="-122"/>
              </a:rPr>
              <a:t>.</a:t>
            </a:r>
          </a:p>
          <a:p>
            <a:r>
              <a:rPr lang="zh-TW" altLang="en-US" sz="2400" b="1" dirty="0">
                <a:solidFill>
                  <a:schemeClr val="accent1">
                    <a:lumMod val="50000"/>
                  </a:schemeClr>
                </a:solidFill>
                <a:latin typeface="Microsoft YaHei" panose="020B0503020204020204" pitchFamily="34" charset="-122"/>
                <a:ea typeface="Microsoft YaHei" panose="020B0503020204020204" pitchFamily="34" charset="-122"/>
              </a:rPr>
              <a:t>主旨</a:t>
            </a:r>
            <a:r>
              <a:rPr lang="en-US" altLang="zh-TW" sz="2400" b="1" dirty="0">
                <a:solidFill>
                  <a:schemeClr val="accent1">
                    <a:lumMod val="50000"/>
                  </a:schemeClr>
                </a:solidFill>
                <a:latin typeface="Microsoft YaHei" panose="020B0503020204020204" pitchFamily="34" charset="-122"/>
                <a:ea typeface="Microsoft YaHei" panose="020B0503020204020204" pitchFamily="34" charset="-122"/>
              </a:rPr>
              <a:t>:</a:t>
            </a:r>
            <a:r>
              <a:rPr lang="en-US" altLang="zh-TW" sz="2200" dirty="0">
                <a:solidFill>
                  <a:schemeClr val="tx1"/>
                </a:solidFill>
                <a:latin typeface="Microsoft YaHei" panose="020B0503020204020204" pitchFamily="34" charset="-122"/>
                <a:ea typeface="Microsoft YaHei" panose="020B0503020204020204" pitchFamily="34" charset="-122"/>
              </a:rPr>
              <a:t> </a:t>
            </a:r>
            <a:r>
              <a:rPr lang="zh-TW" altLang="en-US" sz="2200" dirty="0">
                <a:solidFill>
                  <a:schemeClr val="tx1"/>
                </a:solidFill>
                <a:latin typeface="Microsoft YaHei" panose="020B0503020204020204" pitchFamily="34" charset="-122"/>
                <a:ea typeface="Microsoft YaHei" panose="020B0503020204020204" pitchFamily="34" charset="-122"/>
              </a:rPr>
              <a:t>尋求神的人要歡喜快樂</a:t>
            </a:r>
            <a:r>
              <a:rPr lang="en-US" altLang="zh-TW" sz="2200" dirty="0">
                <a:solidFill>
                  <a:schemeClr val="tx1"/>
                </a:solidFill>
                <a:latin typeface="Microsoft YaHei" panose="020B0503020204020204" pitchFamily="34" charset="-122"/>
                <a:ea typeface="Microsoft YaHei" panose="020B0503020204020204" pitchFamily="34" charset="-122"/>
              </a:rPr>
              <a:t>.</a:t>
            </a:r>
          </a:p>
          <a:p>
            <a:r>
              <a:rPr lang="zh-TW" altLang="en-US" sz="2400" b="1" dirty="0">
                <a:solidFill>
                  <a:schemeClr val="accent1">
                    <a:lumMod val="50000"/>
                  </a:schemeClr>
                </a:solidFill>
                <a:latin typeface="Microsoft YaHei" panose="020B0503020204020204" pitchFamily="34" charset="-122"/>
                <a:ea typeface="Microsoft YaHei" panose="020B0503020204020204" pitchFamily="34" charset="-122"/>
              </a:rPr>
              <a:t>經文說明</a:t>
            </a:r>
            <a:r>
              <a:rPr lang="en-US" altLang="zh-TW" sz="2400" b="1" dirty="0">
                <a:solidFill>
                  <a:schemeClr val="accent1">
                    <a:lumMod val="50000"/>
                  </a:schemeClr>
                </a:solidFill>
                <a:latin typeface="Microsoft YaHei" panose="020B0503020204020204" pitchFamily="34" charset="-122"/>
                <a:ea typeface="Microsoft YaHei" panose="020B0503020204020204" pitchFamily="34" charset="-122"/>
              </a:rPr>
              <a:t>: </a:t>
            </a:r>
            <a:r>
              <a:rPr lang="zh-TW" altLang="en-US" sz="2200" dirty="0">
                <a:solidFill>
                  <a:schemeClr val="tx1"/>
                </a:solidFill>
                <a:latin typeface="Microsoft YaHei" panose="020B0503020204020204" pitchFamily="34" charset="-122"/>
                <a:ea typeface="Microsoft YaHei" panose="020B0503020204020204" pitchFamily="34" charset="-122"/>
              </a:rPr>
              <a:t>愚頑人和欺壓神的子民</a:t>
            </a:r>
            <a:r>
              <a:rPr lang="en-US" altLang="zh-TW" sz="2200" dirty="0">
                <a:solidFill>
                  <a:schemeClr val="tx1"/>
                </a:solidFill>
                <a:latin typeface="Microsoft YaHei" panose="020B0503020204020204" pitchFamily="34" charset="-122"/>
                <a:ea typeface="Microsoft YaHei" panose="020B0503020204020204" pitchFamily="34" charset="-122"/>
              </a:rPr>
              <a:t>,</a:t>
            </a:r>
            <a:r>
              <a:rPr lang="zh-TW" altLang="en-US" sz="2200" dirty="0">
                <a:solidFill>
                  <a:schemeClr val="tx1"/>
                </a:solidFill>
                <a:latin typeface="Microsoft YaHei" panose="020B0503020204020204" pitchFamily="34" charset="-122"/>
                <a:ea typeface="Microsoft YaHei" panose="020B0503020204020204" pitchFamily="34" charset="-122"/>
              </a:rPr>
              <a:t>神必懲罰</a:t>
            </a:r>
            <a:r>
              <a:rPr lang="en-US" altLang="zh-TW" sz="2200" dirty="0">
                <a:solidFill>
                  <a:schemeClr val="tx1"/>
                </a:solidFill>
                <a:latin typeface="Microsoft YaHei" panose="020B0503020204020204" pitchFamily="34" charset="-122"/>
                <a:ea typeface="Microsoft YaHei" panose="020B0503020204020204" pitchFamily="34" charset="-122"/>
              </a:rPr>
              <a:t>,</a:t>
            </a:r>
            <a:r>
              <a:rPr lang="zh-TW" altLang="en-US" sz="2200" dirty="0">
                <a:solidFill>
                  <a:schemeClr val="tx1"/>
                </a:solidFill>
                <a:latin typeface="Microsoft YaHei" panose="020B0503020204020204" pitchFamily="34" charset="-122"/>
                <a:ea typeface="Microsoft YaHei" panose="020B0503020204020204" pitchFamily="34" charset="-122"/>
              </a:rPr>
              <a:t>被擄的神的子民要被拯救歸回</a:t>
            </a:r>
            <a:r>
              <a:rPr lang="en-US" altLang="zh-TW" sz="2200" dirty="0">
                <a:solidFill>
                  <a:schemeClr val="tx1"/>
                </a:solidFill>
                <a:latin typeface="Microsoft YaHei" panose="020B0503020204020204" pitchFamily="34" charset="-122"/>
                <a:ea typeface="Microsoft YaHei" panose="020B0503020204020204" pitchFamily="34" charset="-122"/>
              </a:rPr>
              <a:t>.</a:t>
            </a:r>
          </a:p>
          <a:p>
            <a:r>
              <a:rPr lang="zh-TW" altLang="en-US" sz="2400" b="1" dirty="0">
                <a:solidFill>
                  <a:schemeClr val="accent1">
                    <a:lumMod val="50000"/>
                  </a:schemeClr>
                </a:solidFill>
                <a:latin typeface="Microsoft YaHei" panose="020B0503020204020204" pitchFamily="34" charset="-122"/>
                <a:ea typeface="Microsoft YaHei" panose="020B0503020204020204" pitchFamily="34" charset="-122"/>
              </a:rPr>
              <a:t>金句</a:t>
            </a:r>
            <a:r>
              <a:rPr lang="en-US" altLang="zh-TW" sz="2400" b="1" dirty="0">
                <a:solidFill>
                  <a:schemeClr val="accent1">
                    <a:lumMod val="50000"/>
                  </a:schemeClr>
                </a:solidFill>
                <a:latin typeface="Microsoft YaHei" panose="020B0503020204020204" pitchFamily="34" charset="-122"/>
                <a:ea typeface="Microsoft YaHei" panose="020B0503020204020204" pitchFamily="34" charset="-122"/>
              </a:rPr>
              <a:t>:</a:t>
            </a:r>
            <a:r>
              <a:rPr lang="en-US" altLang="zh-TW" sz="2200" b="1" dirty="0">
                <a:solidFill>
                  <a:schemeClr val="accent1">
                    <a:lumMod val="50000"/>
                  </a:schemeClr>
                </a:solidFill>
                <a:latin typeface="Microsoft YaHei" panose="020B0503020204020204" pitchFamily="34" charset="-122"/>
                <a:ea typeface="Microsoft YaHei" panose="020B0503020204020204" pitchFamily="34" charset="-122"/>
              </a:rPr>
              <a:t> </a:t>
            </a:r>
            <a:r>
              <a:rPr lang="en-US" altLang="zh-TW" sz="2200" dirty="0">
                <a:solidFill>
                  <a:schemeClr val="tx1"/>
                </a:solidFill>
                <a:latin typeface="Microsoft YaHei" panose="020B0503020204020204" pitchFamily="34" charset="-122"/>
                <a:ea typeface="Microsoft YaHei" panose="020B0503020204020204" pitchFamily="34" charset="-122"/>
              </a:rPr>
              <a:t>53:2</a:t>
            </a:r>
            <a:r>
              <a:rPr lang="zh-TW" altLang="en-US" sz="2200" dirty="0">
                <a:solidFill>
                  <a:schemeClr val="tx1"/>
                </a:solidFill>
                <a:latin typeface="Microsoft YaHei" panose="020B0503020204020204" pitchFamily="34" charset="-122"/>
                <a:ea typeface="Microsoft YaHei" panose="020B0503020204020204" pitchFamily="34" charset="-122"/>
              </a:rPr>
              <a:t>神會察看人是否明白尋求祂</a:t>
            </a:r>
            <a:r>
              <a:rPr lang="en-US" altLang="zh-TW" sz="2200" dirty="0">
                <a:solidFill>
                  <a:schemeClr val="tx1"/>
                </a:solidFill>
                <a:latin typeface="Microsoft YaHei" panose="020B0503020204020204" pitchFamily="34" charset="-122"/>
                <a:ea typeface="Microsoft YaHei" panose="020B0503020204020204" pitchFamily="34" charset="-122"/>
              </a:rPr>
              <a:t>.</a:t>
            </a:r>
          </a:p>
          <a:p>
            <a:r>
              <a:rPr lang="zh-TW" altLang="en-US" sz="2400" b="1" dirty="0">
                <a:solidFill>
                  <a:schemeClr val="accent1">
                    <a:lumMod val="50000"/>
                  </a:schemeClr>
                </a:solidFill>
                <a:latin typeface="Microsoft YaHei" panose="020B0503020204020204" pitchFamily="34" charset="-122"/>
                <a:ea typeface="Microsoft YaHei" panose="020B0503020204020204" pitchFamily="34" charset="-122"/>
              </a:rPr>
              <a:t>我對上帝的認識</a:t>
            </a:r>
            <a:r>
              <a:rPr lang="en-US" altLang="zh-TW" sz="2400" b="1" dirty="0">
                <a:solidFill>
                  <a:schemeClr val="accent1">
                    <a:lumMod val="50000"/>
                  </a:schemeClr>
                </a:solidFill>
                <a:latin typeface="Microsoft YaHei" panose="020B0503020204020204" pitchFamily="34" charset="-122"/>
                <a:ea typeface="Microsoft YaHei" panose="020B0503020204020204" pitchFamily="34" charset="-122"/>
              </a:rPr>
              <a:t>: </a:t>
            </a:r>
            <a:r>
              <a:rPr lang="zh-TW" altLang="en-US" sz="2200" dirty="0">
                <a:solidFill>
                  <a:schemeClr val="tx1"/>
                </a:solidFill>
                <a:latin typeface="Microsoft YaHei" panose="020B0503020204020204" pitchFamily="34" charset="-122"/>
                <a:ea typeface="Microsoft YaHei" panose="020B0503020204020204" pitchFamily="34" charset="-122"/>
              </a:rPr>
              <a:t>神會持續察看保護救回神的子民和賞善罰惡</a:t>
            </a:r>
            <a:r>
              <a:rPr lang="en-US" altLang="zh-TW" sz="2200" dirty="0">
                <a:solidFill>
                  <a:schemeClr val="tx1"/>
                </a:solidFill>
                <a:latin typeface="Microsoft YaHei" panose="020B0503020204020204" pitchFamily="34" charset="-122"/>
                <a:ea typeface="Microsoft YaHei" panose="020B0503020204020204" pitchFamily="34" charset="-122"/>
              </a:rPr>
              <a:t>.</a:t>
            </a:r>
          </a:p>
          <a:p>
            <a:r>
              <a:rPr lang="zh-TW" altLang="en-US" sz="2400" b="1" dirty="0">
                <a:solidFill>
                  <a:schemeClr val="accent1">
                    <a:lumMod val="50000"/>
                  </a:schemeClr>
                </a:solidFill>
                <a:latin typeface="Microsoft YaHei" panose="020B0503020204020204" pitchFamily="34" charset="-122"/>
                <a:ea typeface="Microsoft YaHei" panose="020B0503020204020204" pitchFamily="34" charset="-122"/>
              </a:rPr>
              <a:t>我自己的收穫</a:t>
            </a:r>
            <a:r>
              <a:rPr lang="en-US" altLang="zh-TW" sz="2400" b="1" dirty="0">
                <a:solidFill>
                  <a:schemeClr val="accent1">
                    <a:lumMod val="50000"/>
                  </a:schemeClr>
                </a:solidFill>
                <a:latin typeface="Microsoft YaHei" panose="020B0503020204020204" pitchFamily="34" charset="-122"/>
                <a:ea typeface="Microsoft YaHei" panose="020B0503020204020204" pitchFamily="34" charset="-122"/>
              </a:rPr>
              <a:t>: </a:t>
            </a:r>
            <a:r>
              <a:rPr lang="zh-TW" altLang="en-US" sz="2200" dirty="0">
                <a:solidFill>
                  <a:schemeClr val="tx1"/>
                </a:solidFill>
                <a:latin typeface="Microsoft YaHei" panose="020B0503020204020204" pitchFamily="34" charset="-122"/>
                <a:ea typeface="Microsoft YaHei" panose="020B0503020204020204" pitchFamily="34" charset="-122"/>
              </a:rPr>
              <a:t>要持續明白尋求神</a:t>
            </a:r>
            <a:r>
              <a:rPr lang="en-US" altLang="zh-TW" sz="2200" dirty="0">
                <a:solidFill>
                  <a:schemeClr val="tx1"/>
                </a:solidFill>
                <a:latin typeface="Microsoft YaHei" panose="020B0503020204020204" pitchFamily="34" charset="-122"/>
                <a:ea typeface="Microsoft YaHei" panose="020B0503020204020204" pitchFamily="34" charset="-122"/>
              </a:rPr>
              <a:t>,</a:t>
            </a:r>
            <a:r>
              <a:rPr lang="zh-TW" altLang="en-US" sz="2200" dirty="0">
                <a:solidFill>
                  <a:schemeClr val="tx1"/>
                </a:solidFill>
                <a:latin typeface="Microsoft YaHei" panose="020B0503020204020204" pitchFamily="34" charset="-122"/>
                <a:ea typeface="Microsoft YaHei" panose="020B0503020204020204" pitchFamily="34" charset="-122"/>
              </a:rPr>
              <a:t>仰望尋求神的必有生命獎賞</a:t>
            </a:r>
            <a:r>
              <a:rPr lang="en-US" altLang="zh-TW" sz="2200" dirty="0">
                <a:solidFill>
                  <a:schemeClr val="tx1"/>
                </a:solidFill>
                <a:latin typeface="Microsoft YaHei" panose="020B0503020204020204" pitchFamily="34" charset="-122"/>
                <a:ea typeface="Microsoft YaHei" panose="020B0503020204020204" pitchFamily="34" charset="-122"/>
              </a:rPr>
              <a:t>.</a:t>
            </a:r>
          </a:p>
          <a:p>
            <a:endParaRPr lang="en-US" altLang="zh-TW" sz="2200" dirty="0">
              <a:solidFill>
                <a:schemeClr val="tx1"/>
              </a:solidFill>
              <a:latin typeface="Microsoft YaHei" panose="020B0503020204020204" pitchFamily="34" charset="-122"/>
              <a:ea typeface="Microsoft YaHei" panose="020B0503020204020204" pitchFamily="34" charset="-122"/>
            </a:endParaRPr>
          </a:p>
          <a:p>
            <a:endParaRPr lang="en-US" altLang="zh-TW" sz="2200" dirty="0">
              <a:solidFill>
                <a:schemeClr val="tx1"/>
              </a:solidFill>
              <a:latin typeface="Microsoft YaHei" panose="020B0503020204020204" pitchFamily="34" charset="-122"/>
              <a:ea typeface="Microsoft YaHei" panose="020B0503020204020204" pitchFamily="34" charset="-122"/>
            </a:endParaRPr>
          </a:p>
          <a:p>
            <a:endParaRPr lang="en-US" altLang="zh-TW" sz="2200" dirty="0">
              <a:solidFill>
                <a:schemeClr val="tx1"/>
              </a:solidFill>
              <a:latin typeface="Microsoft YaHei" panose="020B0503020204020204" pitchFamily="34" charset="-122"/>
              <a:ea typeface="Microsoft YaHei" panose="020B0503020204020204" pitchFamily="34" charset="-122"/>
            </a:endParaRPr>
          </a:p>
          <a:p>
            <a:endParaRPr lang="en-US" altLang="zh-TW" sz="2200" dirty="0">
              <a:solidFill>
                <a:schemeClr val="tx1"/>
              </a:solidFill>
              <a:latin typeface="Microsoft YaHei" panose="020B0503020204020204" pitchFamily="34" charset="-122"/>
              <a:ea typeface="Microsoft YaHei" panose="020B0503020204020204" pitchFamily="34" charset="-122"/>
            </a:endParaRPr>
          </a:p>
          <a:p>
            <a:endParaRPr lang="en-US" altLang="zh-TW" sz="2200" dirty="0">
              <a:solidFill>
                <a:schemeClr val="tx1"/>
              </a:solidFill>
              <a:latin typeface="Microsoft YaHei" panose="020B0503020204020204" pitchFamily="34" charset="-122"/>
              <a:ea typeface="Microsoft YaHei" panose="020B0503020204020204" pitchFamily="34" charset="-122"/>
            </a:endParaRPr>
          </a:p>
          <a:p>
            <a:pPr marL="0" indent="0">
              <a:buNone/>
            </a:pPr>
            <a:endParaRPr lang="en-US" altLang="zh-TW" sz="2200" dirty="0">
              <a:solidFill>
                <a:schemeClr val="tx1"/>
              </a:solidFill>
              <a:latin typeface="Microsoft YaHei" panose="020B0503020204020204" pitchFamily="34" charset="-122"/>
              <a:ea typeface="Microsoft YaHei" panose="020B0503020204020204" pitchFamily="34" charset="-122"/>
            </a:endParaRPr>
          </a:p>
          <a:p>
            <a:pPr marL="0" indent="0">
              <a:buNone/>
            </a:pPr>
            <a:endParaRPr lang="en-US" altLang="zh-TW" sz="2200" dirty="0">
              <a:solidFill>
                <a:schemeClr val="tx1"/>
              </a:solidFill>
              <a:latin typeface="Microsoft YaHei" panose="020B0503020204020204" pitchFamily="34" charset="-122"/>
              <a:ea typeface="Microsoft YaHei" panose="020B0503020204020204" pitchFamily="34" charset="-122"/>
            </a:endParaRPr>
          </a:p>
          <a:p>
            <a:endParaRPr lang="en-US" altLang="zh-TW" sz="2200" dirty="0">
              <a:solidFill>
                <a:schemeClr val="tx1"/>
              </a:solidFill>
              <a:latin typeface="Microsoft YaHei" panose="020B0503020204020204" pitchFamily="34" charset="-122"/>
              <a:ea typeface="Microsoft YaHei" panose="020B0503020204020204" pitchFamily="34" charset="-122"/>
            </a:endParaRPr>
          </a:p>
          <a:p>
            <a:endParaRPr lang="zh-TW" altLang="en-US" sz="2200" dirty="0">
              <a:solidFill>
                <a:schemeClr val="tx1"/>
              </a:solidFill>
              <a:latin typeface="Microsoft YaHei" panose="020B0503020204020204" pitchFamily="34" charset="-122"/>
              <a:ea typeface="Microsoft YaHei" panose="020B0503020204020204" pitchFamily="34" charset="-122"/>
            </a:endParaRPr>
          </a:p>
        </p:txBody>
      </p:sp>
    </p:spTree>
    <p:extLst>
      <p:ext uri="{BB962C8B-B14F-4D97-AF65-F5344CB8AC3E}">
        <p14:creationId xmlns:p14="http://schemas.microsoft.com/office/powerpoint/2010/main" val="13954785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BDE350DA-135D-8675-C281-7CBB01C2700F}"/>
              </a:ext>
            </a:extLst>
          </p:cNvPr>
          <p:cNvSpPr>
            <a:spLocks noGrp="1"/>
          </p:cNvSpPr>
          <p:nvPr>
            <p:ph type="title"/>
          </p:nvPr>
        </p:nvSpPr>
        <p:spPr>
          <a:xfrm>
            <a:off x="1251678" y="382385"/>
            <a:ext cx="3825931" cy="843987"/>
          </a:xfrm>
        </p:spPr>
        <p:txBody>
          <a:bodyPr>
            <a:normAutofit/>
          </a:bodyPr>
          <a:lstStyle/>
          <a:p>
            <a:r>
              <a:rPr lang="zh-TW" altLang="en-US" sz="5000" b="1" dirty="0">
                <a:latin typeface="Microsoft YaHei" panose="020B0503020204020204" pitchFamily="34" charset="-122"/>
                <a:ea typeface="Microsoft YaHei" panose="020B0503020204020204" pitchFamily="34" charset="-122"/>
              </a:rPr>
              <a:t>詩 篇 </a:t>
            </a:r>
            <a:r>
              <a:rPr lang="en-US" altLang="zh-TW" sz="5000" b="1" dirty="0">
                <a:latin typeface="Microsoft YaHei" panose="020B0503020204020204" pitchFamily="34" charset="-122"/>
                <a:ea typeface="Microsoft YaHei" panose="020B0503020204020204" pitchFamily="34" charset="-122"/>
              </a:rPr>
              <a:t>54</a:t>
            </a:r>
            <a:endParaRPr lang="zh-TW" altLang="en-US" sz="5000" b="1" dirty="0">
              <a:latin typeface="Microsoft YaHei" panose="020B0503020204020204" pitchFamily="34" charset="-122"/>
              <a:ea typeface="Microsoft YaHei" panose="020B0503020204020204" pitchFamily="34" charset="-122"/>
            </a:endParaRPr>
          </a:p>
        </p:txBody>
      </p:sp>
      <p:sp>
        <p:nvSpPr>
          <p:cNvPr id="3" name="內容版面配置區 2">
            <a:extLst>
              <a:ext uri="{FF2B5EF4-FFF2-40B4-BE49-F238E27FC236}">
                <a16:creationId xmlns:a16="http://schemas.microsoft.com/office/drawing/2014/main" id="{550E4F79-D12B-03C0-8904-CA5F13AF7D33}"/>
              </a:ext>
            </a:extLst>
          </p:cNvPr>
          <p:cNvSpPr>
            <a:spLocks noGrp="1"/>
          </p:cNvSpPr>
          <p:nvPr>
            <p:ph idx="1"/>
          </p:nvPr>
        </p:nvSpPr>
        <p:spPr>
          <a:xfrm>
            <a:off x="1251678" y="1756371"/>
            <a:ext cx="10515600" cy="4719244"/>
          </a:xfrm>
        </p:spPr>
        <p:txBody>
          <a:bodyPr vert="horz" lIns="91440" tIns="45720" rIns="91440" bIns="45720" rtlCol="0">
            <a:noAutofit/>
          </a:bodyPr>
          <a:lstStyle/>
          <a:p>
            <a:r>
              <a:rPr lang="zh-TW" altLang="en-US" sz="2400" dirty="0">
                <a:solidFill>
                  <a:schemeClr val="tx1"/>
                </a:solidFill>
                <a:latin typeface="Microsoft YaHei" panose="020B0503020204020204" pitchFamily="34" charset="-122"/>
                <a:ea typeface="Microsoft YaHei" panose="020B0503020204020204" pitchFamily="34" charset="-122"/>
              </a:rPr>
              <a:t>（西弗人來對掃羅說：大衛豈不是在我們那裡藏身嗎？那時，大衛作這</a:t>
            </a:r>
            <a:endParaRPr lang="en-US" altLang="zh-TW" sz="2400" dirty="0">
              <a:solidFill>
                <a:schemeClr val="tx1"/>
              </a:solidFill>
              <a:latin typeface="Microsoft YaHei" panose="020B0503020204020204" pitchFamily="34" charset="-122"/>
              <a:ea typeface="Microsoft YaHei" panose="020B0503020204020204" pitchFamily="34" charset="-122"/>
            </a:endParaRPr>
          </a:p>
          <a:p>
            <a:pPr marL="0" indent="0">
              <a:buNone/>
            </a:pPr>
            <a:r>
              <a:rPr lang="en-US" altLang="zh-TW" sz="2400" dirty="0">
                <a:solidFill>
                  <a:schemeClr val="tx1"/>
                </a:solidFill>
                <a:latin typeface="Microsoft YaHei" panose="020B0503020204020204" pitchFamily="34" charset="-122"/>
                <a:ea typeface="Microsoft YaHei" panose="020B0503020204020204" pitchFamily="34" charset="-122"/>
              </a:rPr>
              <a:t>     </a:t>
            </a:r>
            <a:r>
              <a:rPr lang="zh-TW" altLang="en-US" sz="2400" dirty="0">
                <a:solidFill>
                  <a:schemeClr val="tx1"/>
                </a:solidFill>
                <a:latin typeface="Microsoft YaHei" panose="020B0503020204020204" pitchFamily="34" charset="-122"/>
                <a:ea typeface="Microsoft YaHei" panose="020B0503020204020204" pitchFamily="34" charset="-122"/>
              </a:rPr>
              <a:t>訓誨詩，交與伶長。用絲弦的樂器。）</a:t>
            </a:r>
            <a:endParaRPr lang="en-US" altLang="zh-TW" sz="2400" dirty="0">
              <a:solidFill>
                <a:schemeClr val="tx1"/>
              </a:solidFill>
              <a:latin typeface="Microsoft YaHei" panose="020B0503020204020204" pitchFamily="34" charset="-122"/>
              <a:ea typeface="Microsoft YaHei" panose="020B0503020204020204" pitchFamily="34" charset="-122"/>
            </a:endParaRPr>
          </a:p>
          <a:p>
            <a:r>
              <a:rPr lang="en-US" altLang="zh-TW" sz="2400" dirty="0">
                <a:solidFill>
                  <a:schemeClr val="tx1"/>
                </a:solidFill>
                <a:latin typeface="Microsoft YaHei" panose="020B0503020204020204" pitchFamily="34" charset="-122"/>
                <a:ea typeface="Microsoft YaHei" panose="020B0503020204020204" pitchFamily="34" charset="-122"/>
              </a:rPr>
              <a:t>1.</a:t>
            </a:r>
            <a:r>
              <a:rPr lang="zh-TW" altLang="en-US" sz="2400" dirty="0">
                <a:solidFill>
                  <a:schemeClr val="tx1"/>
                </a:solidFill>
                <a:latin typeface="Microsoft YaHei" panose="020B0503020204020204" pitchFamily="34" charset="-122"/>
                <a:ea typeface="Microsoft YaHei" panose="020B0503020204020204" pitchFamily="34" charset="-122"/>
              </a:rPr>
              <a:t>神啊，求你以你的名救我，憑你的大能為我伸冤。</a:t>
            </a:r>
          </a:p>
          <a:p>
            <a:r>
              <a:rPr lang="en-US" altLang="zh-TW" sz="2400" dirty="0">
                <a:solidFill>
                  <a:schemeClr val="tx1"/>
                </a:solidFill>
                <a:latin typeface="Microsoft YaHei" panose="020B0503020204020204" pitchFamily="34" charset="-122"/>
                <a:ea typeface="Microsoft YaHei" panose="020B0503020204020204" pitchFamily="34" charset="-122"/>
              </a:rPr>
              <a:t>2.</a:t>
            </a:r>
            <a:r>
              <a:rPr lang="zh-TW" altLang="en-US" sz="2400" dirty="0">
                <a:solidFill>
                  <a:schemeClr val="tx1"/>
                </a:solidFill>
                <a:latin typeface="Microsoft YaHei" panose="020B0503020204020204" pitchFamily="34" charset="-122"/>
                <a:ea typeface="Microsoft YaHei" panose="020B0503020204020204" pitchFamily="34" charset="-122"/>
              </a:rPr>
              <a:t>神啊，求你聽我的禱告，留心聽我口中的言語。</a:t>
            </a:r>
          </a:p>
          <a:p>
            <a:r>
              <a:rPr lang="en-US" altLang="zh-TW" sz="2400" dirty="0">
                <a:solidFill>
                  <a:schemeClr val="tx1"/>
                </a:solidFill>
                <a:latin typeface="Microsoft YaHei" panose="020B0503020204020204" pitchFamily="34" charset="-122"/>
                <a:ea typeface="Microsoft YaHei" panose="020B0503020204020204" pitchFamily="34" charset="-122"/>
              </a:rPr>
              <a:t>3.</a:t>
            </a:r>
            <a:r>
              <a:rPr lang="zh-TW" altLang="en-US" sz="2400" dirty="0">
                <a:solidFill>
                  <a:schemeClr val="tx1"/>
                </a:solidFill>
                <a:latin typeface="Microsoft YaHei" panose="020B0503020204020204" pitchFamily="34" charset="-122"/>
                <a:ea typeface="Microsoft YaHei" panose="020B0503020204020204" pitchFamily="34" charset="-122"/>
              </a:rPr>
              <a:t>因為，外人起來攻擊我，強暴人尋索我的命；他們眼中沒有神。（細拉）</a:t>
            </a:r>
          </a:p>
          <a:p>
            <a:r>
              <a:rPr lang="en-US" altLang="zh-TW" sz="2400" dirty="0">
                <a:solidFill>
                  <a:schemeClr val="tx1"/>
                </a:solidFill>
                <a:latin typeface="Microsoft YaHei" panose="020B0503020204020204" pitchFamily="34" charset="-122"/>
                <a:ea typeface="Microsoft YaHei" panose="020B0503020204020204" pitchFamily="34" charset="-122"/>
              </a:rPr>
              <a:t>4.</a:t>
            </a:r>
            <a:r>
              <a:rPr lang="zh-TW" altLang="en-US" sz="2400" dirty="0">
                <a:solidFill>
                  <a:schemeClr val="tx1"/>
                </a:solidFill>
                <a:latin typeface="Microsoft YaHei" panose="020B0503020204020204" pitchFamily="34" charset="-122"/>
                <a:ea typeface="Microsoft YaHei" panose="020B0503020204020204" pitchFamily="34" charset="-122"/>
              </a:rPr>
              <a:t>神是幫助我的，是扶持我命的。</a:t>
            </a:r>
          </a:p>
          <a:p>
            <a:r>
              <a:rPr lang="en-US" altLang="zh-TW" sz="2400" dirty="0">
                <a:solidFill>
                  <a:schemeClr val="tx1"/>
                </a:solidFill>
                <a:latin typeface="Microsoft YaHei" panose="020B0503020204020204" pitchFamily="34" charset="-122"/>
                <a:ea typeface="Microsoft YaHei" panose="020B0503020204020204" pitchFamily="34" charset="-122"/>
              </a:rPr>
              <a:t>5.</a:t>
            </a:r>
            <a:r>
              <a:rPr lang="zh-TW" altLang="en-US" sz="2400" dirty="0">
                <a:solidFill>
                  <a:schemeClr val="tx1"/>
                </a:solidFill>
                <a:latin typeface="Microsoft YaHei" panose="020B0503020204020204" pitchFamily="34" charset="-122"/>
                <a:ea typeface="Microsoft YaHei" panose="020B0503020204020204" pitchFamily="34" charset="-122"/>
              </a:rPr>
              <a:t>他要報應我仇敵所行的惡；求你憑你的誠實滅絕他們。</a:t>
            </a:r>
          </a:p>
          <a:p>
            <a:r>
              <a:rPr lang="en-US" altLang="zh-TW" sz="2400" dirty="0">
                <a:solidFill>
                  <a:schemeClr val="tx1"/>
                </a:solidFill>
                <a:latin typeface="Microsoft YaHei" panose="020B0503020204020204" pitchFamily="34" charset="-122"/>
                <a:ea typeface="Microsoft YaHei" panose="020B0503020204020204" pitchFamily="34" charset="-122"/>
              </a:rPr>
              <a:t>6.</a:t>
            </a:r>
            <a:r>
              <a:rPr lang="zh-TW" altLang="en-US" sz="2400" dirty="0">
                <a:solidFill>
                  <a:schemeClr val="tx1"/>
                </a:solidFill>
                <a:latin typeface="Microsoft YaHei" panose="020B0503020204020204" pitchFamily="34" charset="-122"/>
                <a:ea typeface="Microsoft YaHei" panose="020B0503020204020204" pitchFamily="34" charset="-122"/>
              </a:rPr>
              <a:t>我要把甘心祭獻給你。耶和華啊，我要稱讚你的名；這名本為美好。</a:t>
            </a:r>
            <a:endParaRPr lang="en-US" altLang="zh-TW" sz="2400" dirty="0">
              <a:solidFill>
                <a:schemeClr val="tx1"/>
              </a:solidFill>
              <a:latin typeface="Microsoft YaHei" panose="020B0503020204020204" pitchFamily="34" charset="-122"/>
              <a:ea typeface="Microsoft YaHei" panose="020B0503020204020204" pitchFamily="34" charset="-122"/>
            </a:endParaRPr>
          </a:p>
          <a:p>
            <a:r>
              <a:rPr lang="en-US" altLang="zh-TW" sz="2400" dirty="0">
                <a:solidFill>
                  <a:schemeClr val="tx1"/>
                </a:solidFill>
                <a:latin typeface="Microsoft YaHei" panose="020B0503020204020204" pitchFamily="34" charset="-122"/>
                <a:ea typeface="Microsoft YaHei" panose="020B0503020204020204" pitchFamily="34" charset="-122"/>
              </a:rPr>
              <a:t>7.</a:t>
            </a:r>
            <a:r>
              <a:rPr lang="zh-TW" altLang="en-US" sz="2400" dirty="0">
                <a:solidFill>
                  <a:schemeClr val="tx1"/>
                </a:solidFill>
                <a:latin typeface="Microsoft YaHei" panose="020B0503020204020204" pitchFamily="34" charset="-122"/>
                <a:ea typeface="Microsoft YaHei" panose="020B0503020204020204" pitchFamily="34" charset="-122"/>
              </a:rPr>
              <a:t>他從一切的急難中把我救出來；我的眼睛也看見了我仇敵遭報。</a:t>
            </a:r>
          </a:p>
        </p:txBody>
      </p:sp>
    </p:spTree>
    <p:extLst>
      <p:ext uri="{BB962C8B-B14F-4D97-AF65-F5344CB8AC3E}">
        <p14:creationId xmlns:p14="http://schemas.microsoft.com/office/powerpoint/2010/main" val="15896848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0B5AEAAD-2CC0-2367-51E9-89DFD4336B42}"/>
              </a:ext>
            </a:extLst>
          </p:cNvPr>
          <p:cNvSpPr>
            <a:spLocks noGrp="1"/>
          </p:cNvSpPr>
          <p:nvPr>
            <p:ph type="title"/>
          </p:nvPr>
        </p:nvSpPr>
        <p:spPr>
          <a:xfrm>
            <a:off x="1257517" y="355294"/>
            <a:ext cx="3433974" cy="827505"/>
          </a:xfrm>
        </p:spPr>
        <p:txBody>
          <a:bodyPr>
            <a:noAutofit/>
          </a:bodyPr>
          <a:lstStyle/>
          <a:p>
            <a:r>
              <a:rPr lang="zh-TW" altLang="en-US" sz="5000" b="1" dirty="0">
                <a:latin typeface="Microsoft YaHei" panose="020B0503020204020204" pitchFamily="34" charset="-122"/>
                <a:ea typeface="Microsoft YaHei" panose="020B0503020204020204" pitchFamily="34" charset="-122"/>
              </a:rPr>
              <a:t>詩 篇 </a:t>
            </a:r>
            <a:r>
              <a:rPr lang="en-US" altLang="zh-TW" sz="5000" b="1" dirty="0">
                <a:latin typeface="Microsoft YaHei" panose="020B0503020204020204" pitchFamily="34" charset="-122"/>
                <a:ea typeface="Microsoft YaHei" panose="020B0503020204020204" pitchFamily="34" charset="-122"/>
              </a:rPr>
              <a:t>54</a:t>
            </a:r>
            <a:endParaRPr lang="zh-TW" altLang="en-US" sz="5000" b="1" dirty="0">
              <a:latin typeface="Microsoft YaHei" panose="020B0503020204020204" pitchFamily="34" charset="-122"/>
              <a:ea typeface="Microsoft YaHei" panose="020B0503020204020204" pitchFamily="34" charset="-122"/>
            </a:endParaRPr>
          </a:p>
        </p:txBody>
      </p:sp>
      <p:sp>
        <p:nvSpPr>
          <p:cNvPr id="3" name="內容版面配置區 2">
            <a:extLst>
              <a:ext uri="{FF2B5EF4-FFF2-40B4-BE49-F238E27FC236}">
                <a16:creationId xmlns:a16="http://schemas.microsoft.com/office/drawing/2014/main" id="{F0CB4126-85B6-5C93-4996-1DE19CA7A1EB}"/>
              </a:ext>
            </a:extLst>
          </p:cNvPr>
          <p:cNvSpPr>
            <a:spLocks noGrp="1"/>
          </p:cNvSpPr>
          <p:nvPr>
            <p:ph idx="1"/>
          </p:nvPr>
        </p:nvSpPr>
        <p:spPr>
          <a:xfrm>
            <a:off x="1257517" y="1182799"/>
            <a:ext cx="10515600" cy="5824364"/>
          </a:xfrm>
        </p:spPr>
        <p:txBody>
          <a:bodyPr vert="horz" lIns="91440" tIns="45720" rIns="91440" bIns="45720" rtlCol="0">
            <a:noAutofit/>
          </a:bodyPr>
          <a:lstStyle/>
          <a:p>
            <a:r>
              <a:rPr lang="zh-TW" altLang="en-US" sz="2400" b="1" dirty="0">
                <a:solidFill>
                  <a:schemeClr val="accent1">
                    <a:lumMod val="50000"/>
                  </a:schemeClr>
                </a:solidFill>
                <a:latin typeface="Microsoft YaHei" panose="020B0503020204020204" pitchFamily="34" charset="-122"/>
                <a:ea typeface="Microsoft YaHei" panose="020B0503020204020204" pitchFamily="34" charset="-122"/>
              </a:rPr>
              <a:t>作者</a:t>
            </a:r>
            <a:r>
              <a:rPr lang="en-US" altLang="zh-TW" sz="2400" b="1" dirty="0">
                <a:solidFill>
                  <a:schemeClr val="accent1">
                    <a:lumMod val="50000"/>
                  </a:schemeClr>
                </a:solidFill>
                <a:latin typeface="Microsoft YaHei" panose="020B0503020204020204" pitchFamily="34" charset="-122"/>
                <a:ea typeface="Microsoft YaHei" panose="020B0503020204020204" pitchFamily="34" charset="-122"/>
              </a:rPr>
              <a:t>:</a:t>
            </a:r>
            <a:r>
              <a:rPr lang="en-US" altLang="zh-TW" sz="2200" b="1" dirty="0">
                <a:solidFill>
                  <a:schemeClr val="accent1">
                    <a:lumMod val="50000"/>
                  </a:schemeClr>
                </a:solidFill>
                <a:latin typeface="Microsoft YaHei" panose="020B0503020204020204" pitchFamily="34" charset="-122"/>
                <a:ea typeface="Microsoft YaHei" panose="020B0503020204020204" pitchFamily="34" charset="-122"/>
              </a:rPr>
              <a:t> </a:t>
            </a:r>
            <a:r>
              <a:rPr lang="zh-TW" altLang="en-US" sz="2200" dirty="0">
                <a:solidFill>
                  <a:schemeClr val="tx1"/>
                </a:solidFill>
                <a:latin typeface="Microsoft YaHei" panose="020B0503020204020204" pitchFamily="34" charset="-122"/>
                <a:ea typeface="Microsoft YaHei" panose="020B0503020204020204" pitchFamily="34" charset="-122"/>
              </a:rPr>
              <a:t>大衛</a:t>
            </a:r>
            <a:endParaRPr lang="en-US" altLang="zh-TW" sz="2200" dirty="0">
              <a:solidFill>
                <a:schemeClr val="tx1"/>
              </a:solidFill>
              <a:latin typeface="Microsoft YaHei" panose="020B0503020204020204" pitchFamily="34" charset="-122"/>
              <a:ea typeface="Microsoft YaHei" panose="020B0503020204020204" pitchFamily="34" charset="-122"/>
            </a:endParaRPr>
          </a:p>
          <a:p>
            <a:r>
              <a:rPr lang="zh-TW" altLang="en-US" sz="2400" b="1" dirty="0">
                <a:solidFill>
                  <a:schemeClr val="accent1">
                    <a:lumMod val="50000"/>
                  </a:schemeClr>
                </a:solidFill>
                <a:latin typeface="Microsoft YaHei" panose="020B0503020204020204" pitchFamily="34" charset="-122"/>
                <a:ea typeface="Microsoft YaHei" panose="020B0503020204020204" pitchFamily="34" charset="-122"/>
              </a:rPr>
              <a:t>分類</a:t>
            </a:r>
            <a:r>
              <a:rPr lang="en-US" altLang="zh-TW" sz="2400" b="1" dirty="0">
                <a:solidFill>
                  <a:schemeClr val="accent1">
                    <a:lumMod val="50000"/>
                  </a:schemeClr>
                </a:solidFill>
                <a:latin typeface="Microsoft YaHei" panose="020B0503020204020204" pitchFamily="34" charset="-122"/>
                <a:ea typeface="Microsoft YaHei" panose="020B0503020204020204" pitchFamily="34" charset="-122"/>
              </a:rPr>
              <a:t>:</a:t>
            </a:r>
            <a:r>
              <a:rPr lang="en-US" altLang="zh-TW" sz="2200" b="1" dirty="0">
                <a:solidFill>
                  <a:schemeClr val="accent1">
                    <a:lumMod val="50000"/>
                  </a:schemeClr>
                </a:solidFill>
                <a:latin typeface="Microsoft YaHei" panose="020B0503020204020204" pitchFamily="34" charset="-122"/>
                <a:ea typeface="Microsoft YaHei" panose="020B0503020204020204" pitchFamily="34" charset="-122"/>
              </a:rPr>
              <a:t> </a:t>
            </a:r>
            <a:r>
              <a:rPr lang="zh-TW" altLang="en-US" sz="2200" dirty="0">
                <a:solidFill>
                  <a:schemeClr val="tx1"/>
                </a:solidFill>
                <a:latin typeface="Microsoft YaHei" panose="020B0503020204020204" pitchFamily="34" charset="-122"/>
                <a:ea typeface="Microsoft YaHei" panose="020B0503020204020204" pitchFamily="34" charset="-122"/>
              </a:rPr>
              <a:t>訓悔詩</a:t>
            </a:r>
            <a:endParaRPr lang="en-US" altLang="zh-TW" sz="2200" dirty="0">
              <a:solidFill>
                <a:schemeClr val="tx1"/>
              </a:solidFill>
              <a:latin typeface="Microsoft YaHei" panose="020B0503020204020204" pitchFamily="34" charset="-122"/>
              <a:ea typeface="Microsoft YaHei" panose="020B0503020204020204" pitchFamily="34" charset="-122"/>
            </a:endParaRPr>
          </a:p>
          <a:p>
            <a:r>
              <a:rPr lang="zh-TW" altLang="en-US" sz="2400" b="1" dirty="0">
                <a:solidFill>
                  <a:schemeClr val="accent1">
                    <a:lumMod val="50000"/>
                  </a:schemeClr>
                </a:solidFill>
                <a:latin typeface="Microsoft YaHei" panose="020B0503020204020204" pitchFamily="34" charset="-122"/>
                <a:ea typeface="Microsoft YaHei" panose="020B0503020204020204" pitchFamily="34" charset="-122"/>
              </a:rPr>
              <a:t>背景和核心想法</a:t>
            </a:r>
            <a:r>
              <a:rPr lang="en-US" altLang="zh-TW" sz="2400" b="1" dirty="0">
                <a:solidFill>
                  <a:schemeClr val="accent1">
                    <a:lumMod val="50000"/>
                  </a:schemeClr>
                </a:solidFill>
                <a:latin typeface="Microsoft YaHei" panose="020B0503020204020204" pitchFamily="34" charset="-122"/>
                <a:ea typeface="Microsoft YaHei" panose="020B0503020204020204" pitchFamily="34" charset="-122"/>
              </a:rPr>
              <a:t>: </a:t>
            </a:r>
            <a:r>
              <a:rPr lang="zh-TW" altLang="en-US" sz="2200" dirty="0">
                <a:solidFill>
                  <a:schemeClr val="tx1"/>
                </a:solidFill>
                <a:latin typeface="Microsoft YaHei" panose="020B0503020204020204" pitchFamily="34" charset="-122"/>
                <a:ea typeface="Microsoft YaHei" panose="020B0503020204020204" pitchFamily="34" charset="-122"/>
              </a:rPr>
              <a:t>大衛被密報通緝追殺</a:t>
            </a:r>
            <a:r>
              <a:rPr lang="en-US" altLang="zh-TW" sz="2200" dirty="0">
                <a:solidFill>
                  <a:schemeClr val="tx1"/>
                </a:solidFill>
                <a:latin typeface="Microsoft YaHei" panose="020B0503020204020204" pitchFamily="34" charset="-122"/>
                <a:ea typeface="Microsoft YaHei" panose="020B0503020204020204" pitchFamily="34" charset="-122"/>
              </a:rPr>
              <a:t>,</a:t>
            </a:r>
            <a:r>
              <a:rPr lang="zh-TW" altLang="en-US" sz="2200" dirty="0">
                <a:solidFill>
                  <a:schemeClr val="tx1"/>
                </a:solidFill>
                <a:latin typeface="Microsoft YaHei" panose="020B0503020204020204" pitchFamily="34" charset="-122"/>
                <a:ea typeface="Microsoft YaHei" panose="020B0503020204020204" pitchFamily="34" charset="-122"/>
              </a:rPr>
              <a:t>確定他在西弗城的曠野</a:t>
            </a:r>
            <a:r>
              <a:rPr lang="en-US" altLang="zh-TW" sz="2200" dirty="0">
                <a:solidFill>
                  <a:schemeClr val="tx1"/>
                </a:solidFill>
                <a:latin typeface="Microsoft YaHei" panose="020B0503020204020204" pitchFamily="34" charset="-122"/>
                <a:ea typeface="Microsoft YaHei" panose="020B0503020204020204" pitchFamily="34" charset="-122"/>
              </a:rPr>
              <a:t>,</a:t>
            </a:r>
            <a:r>
              <a:rPr lang="zh-TW" altLang="en-US" sz="2200" dirty="0">
                <a:solidFill>
                  <a:schemeClr val="tx1"/>
                </a:solidFill>
                <a:latin typeface="Microsoft YaHei" panose="020B0503020204020204" pitchFamily="34" charset="-122"/>
                <a:ea typeface="Microsoft YaHei" panose="020B0503020204020204" pitchFamily="34" charset="-122"/>
              </a:rPr>
              <a:t>他承受會有死亡的</a:t>
            </a:r>
            <a:endParaRPr lang="en-US" altLang="zh-TW" sz="2200" dirty="0">
              <a:solidFill>
                <a:schemeClr val="tx1"/>
              </a:solidFill>
              <a:latin typeface="Microsoft YaHei" panose="020B0503020204020204" pitchFamily="34" charset="-122"/>
              <a:ea typeface="Microsoft YaHei" panose="020B0503020204020204" pitchFamily="34" charset="-122"/>
            </a:endParaRPr>
          </a:p>
          <a:p>
            <a:pPr marL="0" indent="0">
              <a:buNone/>
            </a:pPr>
            <a:r>
              <a:rPr lang="en-US" altLang="zh-TW" sz="2200" dirty="0">
                <a:solidFill>
                  <a:schemeClr val="tx1"/>
                </a:solidFill>
                <a:latin typeface="Microsoft YaHei" panose="020B0503020204020204" pitchFamily="34" charset="-122"/>
                <a:ea typeface="Microsoft YaHei" panose="020B0503020204020204" pitchFamily="34" charset="-122"/>
              </a:rPr>
              <a:t>   </a:t>
            </a:r>
            <a:r>
              <a:rPr lang="zh-TW" altLang="en-US" sz="2200" dirty="0">
                <a:solidFill>
                  <a:schemeClr val="tx1"/>
                </a:solidFill>
                <a:latin typeface="Microsoft YaHei" panose="020B0503020204020204" pitchFamily="34" charset="-122"/>
                <a:ea typeface="Microsoft YaHei" panose="020B0503020204020204" pitchFamily="34" charset="-122"/>
              </a:rPr>
              <a:t>壓力威脅</a:t>
            </a:r>
            <a:r>
              <a:rPr lang="en-US" altLang="zh-TW" sz="2200" dirty="0">
                <a:solidFill>
                  <a:schemeClr val="tx1"/>
                </a:solidFill>
                <a:latin typeface="Microsoft YaHei" panose="020B0503020204020204" pitchFamily="34" charset="-122"/>
                <a:ea typeface="Microsoft YaHei" panose="020B0503020204020204" pitchFamily="34" charset="-122"/>
              </a:rPr>
              <a:t>,</a:t>
            </a:r>
            <a:r>
              <a:rPr lang="zh-TW" altLang="en-US" sz="2200" dirty="0">
                <a:solidFill>
                  <a:schemeClr val="tx1"/>
                </a:solidFill>
                <a:latin typeface="Microsoft YaHei" panose="020B0503020204020204" pitchFamily="34" charset="-122"/>
                <a:ea typeface="Microsoft YaHei" panose="020B0503020204020204" pitchFamily="34" charset="-122"/>
              </a:rPr>
              <a:t>呼求神的拯救急難並且宣告神必救他</a:t>
            </a:r>
            <a:r>
              <a:rPr lang="en-US" altLang="zh-TW" sz="2200" dirty="0">
                <a:solidFill>
                  <a:schemeClr val="tx1"/>
                </a:solidFill>
                <a:latin typeface="Microsoft YaHei" panose="020B0503020204020204" pitchFamily="34" charset="-122"/>
                <a:ea typeface="Microsoft YaHei" panose="020B0503020204020204" pitchFamily="34" charset="-122"/>
              </a:rPr>
              <a:t>,</a:t>
            </a:r>
            <a:r>
              <a:rPr lang="zh-TW" altLang="en-US" sz="2200" dirty="0">
                <a:solidFill>
                  <a:schemeClr val="tx1"/>
                </a:solidFill>
                <a:latin typeface="Microsoft YaHei" panose="020B0503020204020204" pitchFamily="34" charset="-122"/>
                <a:ea typeface="Microsoft YaHei" panose="020B0503020204020204" pitchFamily="34" charset="-122"/>
              </a:rPr>
              <a:t>仇敵也必遭報應</a:t>
            </a:r>
            <a:r>
              <a:rPr lang="en-US" altLang="zh-TW" sz="2200" dirty="0">
                <a:solidFill>
                  <a:schemeClr val="tx1"/>
                </a:solidFill>
                <a:latin typeface="Microsoft YaHei" panose="020B0503020204020204" pitchFamily="34" charset="-122"/>
                <a:ea typeface="Microsoft YaHei" panose="020B0503020204020204" pitchFamily="34" charset="-122"/>
              </a:rPr>
              <a:t>.</a:t>
            </a:r>
          </a:p>
          <a:p>
            <a:r>
              <a:rPr lang="zh-TW" altLang="en-US" sz="2200" b="1" dirty="0">
                <a:solidFill>
                  <a:schemeClr val="accent1">
                    <a:lumMod val="50000"/>
                  </a:schemeClr>
                </a:solidFill>
                <a:latin typeface="Microsoft YaHei" panose="020B0503020204020204" pitchFamily="34" charset="-122"/>
                <a:ea typeface="Microsoft YaHei" panose="020B0503020204020204" pitchFamily="34" charset="-122"/>
              </a:rPr>
              <a:t>主旨</a:t>
            </a:r>
            <a:r>
              <a:rPr lang="en-US" altLang="zh-TW" sz="2200" b="1" dirty="0">
                <a:solidFill>
                  <a:schemeClr val="accent1">
                    <a:lumMod val="50000"/>
                  </a:schemeClr>
                </a:solidFill>
                <a:latin typeface="Microsoft YaHei" panose="020B0503020204020204" pitchFamily="34" charset="-122"/>
                <a:ea typeface="Microsoft YaHei" panose="020B0503020204020204" pitchFamily="34" charset="-122"/>
              </a:rPr>
              <a:t>: </a:t>
            </a:r>
            <a:r>
              <a:rPr lang="zh-TW" altLang="en-US" sz="2200" dirty="0">
                <a:solidFill>
                  <a:schemeClr val="tx1"/>
                </a:solidFill>
                <a:latin typeface="Microsoft YaHei" panose="020B0503020204020204" pitchFamily="34" charset="-122"/>
                <a:ea typeface="Microsoft YaHei" panose="020B0503020204020204" pitchFamily="34" charset="-122"/>
              </a:rPr>
              <a:t>大衛求神拯救他</a:t>
            </a:r>
            <a:r>
              <a:rPr lang="en-US" altLang="zh-TW" sz="2200" dirty="0">
                <a:solidFill>
                  <a:schemeClr val="tx1"/>
                </a:solidFill>
                <a:latin typeface="Microsoft YaHei" panose="020B0503020204020204" pitchFamily="34" charset="-122"/>
                <a:ea typeface="Microsoft YaHei" panose="020B0503020204020204" pitchFamily="34" charset="-122"/>
              </a:rPr>
              <a:t>.</a:t>
            </a:r>
          </a:p>
          <a:p>
            <a:r>
              <a:rPr lang="zh-TW" altLang="en-US" sz="2400" b="1" dirty="0">
                <a:solidFill>
                  <a:schemeClr val="accent1">
                    <a:lumMod val="50000"/>
                  </a:schemeClr>
                </a:solidFill>
                <a:latin typeface="Microsoft YaHei" panose="020B0503020204020204" pitchFamily="34" charset="-122"/>
                <a:ea typeface="Microsoft YaHei" panose="020B0503020204020204" pitchFamily="34" charset="-122"/>
              </a:rPr>
              <a:t>經文說明</a:t>
            </a:r>
            <a:r>
              <a:rPr lang="en-US" altLang="zh-TW" sz="2400" b="1" dirty="0">
                <a:solidFill>
                  <a:schemeClr val="accent1">
                    <a:lumMod val="50000"/>
                  </a:schemeClr>
                </a:solidFill>
                <a:latin typeface="Microsoft YaHei" panose="020B0503020204020204" pitchFamily="34" charset="-122"/>
                <a:ea typeface="Microsoft YaHei" panose="020B0503020204020204" pitchFamily="34" charset="-122"/>
              </a:rPr>
              <a:t>: </a:t>
            </a:r>
            <a:r>
              <a:rPr lang="zh-TW" altLang="en-US" sz="2200" dirty="0">
                <a:solidFill>
                  <a:schemeClr val="tx1"/>
                </a:solidFill>
                <a:latin typeface="Microsoft YaHei" panose="020B0503020204020204" pitchFamily="34" charset="-122"/>
                <a:ea typeface="Microsoft YaHei" panose="020B0503020204020204" pitchFamily="34" charset="-122"/>
              </a:rPr>
              <a:t>在利未記</a:t>
            </a:r>
            <a:r>
              <a:rPr lang="en-US" altLang="zh-TW" sz="2200" dirty="0">
                <a:solidFill>
                  <a:schemeClr val="tx1"/>
                </a:solidFill>
                <a:latin typeface="Microsoft YaHei" panose="020B0503020204020204" pitchFamily="34" charset="-122"/>
                <a:ea typeface="Microsoft YaHei" panose="020B0503020204020204" pitchFamily="34" charset="-122"/>
              </a:rPr>
              <a:t>7</a:t>
            </a:r>
            <a:r>
              <a:rPr lang="zh-TW" altLang="en-US" sz="2200" dirty="0">
                <a:solidFill>
                  <a:schemeClr val="tx1"/>
                </a:solidFill>
                <a:latin typeface="Microsoft YaHei" panose="020B0503020204020204" pitchFamily="34" charset="-122"/>
                <a:ea typeface="Microsoft YaHei" panose="020B0503020204020204" pitchFamily="34" charset="-122"/>
              </a:rPr>
              <a:t>章指出甘心祭的條例</a:t>
            </a:r>
            <a:r>
              <a:rPr lang="en-US" altLang="zh-TW" sz="2200" dirty="0">
                <a:solidFill>
                  <a:schemeClr val="tx1"/>
                </a:solidFill>
                <a:latin typeface="Microsoft YaHei" panose="020B0503020204020204" pitchFamily="34" charset="-122"/>
                <a:ea typeface="Microsoft YaHei" panose="020B0503020204020204" pitchFamily="34" charset="-122"/>
              </a:rPr>
              <a:t>,</a:t>
            </a:r>
            <a:r>
              <a:rPr lang="zh-TW" altLang="en-US" sz="2200" dirty="0">
                <a:solidFill>
                  <a:schemeClr val="tx1"/>
                </a:solidFill>
                <a:latin typeface="Microsoft YaHei" panose="020B0503020204020204" pitchFamily="34" charset="-122"/>
                <a:ea typeface="Microsoft YaHei" panose="020B0503020204020204" pitchFamily="34" charset="-122"/>
              </a:rPr>
              <a:t>申命記</a:t>
            </a:r>
            <a:r>
              <a:rPr lang="en-US" altLang="zh-TW" sz="2200" dirty="0">
                <a:solidFill>
                  <a:schemeClr val="tx1"/>
                </a:solidFill>
                <a:latin typeface="Microsoft YaHei" panose="020B0503020204020204" pitchFamily="34" charset="-122"/>
                <a:ea typeface="Microsoft YaHei" panose="020B0503020204020204" pitchFamily="34" charset="-122"/>
              </a:rPr>
              <a:t>12</a:t>
            </a:r>
            <a:r>
              <a:rPr lang="zh-TW" altLang="en-US" sz="2200" dirty="0">
                <a:solidFill>
                  <a:schemeClr val="tx1"/>
                </a:solidFill>
                <a:latin typeface="Microsoft YaHei" panose="020B0503020204020204" pitchFamily="34" charset="-122"/>
                <a:ea typeface="Microsoft YaHei" panose="020B0503020204020204" pitchFamily="34" charset="-122"/>
              </a:rPr>
              <a:t>章是強調他是應奉獻的祭物</a:t>
            </a:r>
            <a:r>
              <a:rPr lang="en-US" altLang="zh-TW" sz="2200" dirty="0">
                <a:solidFill>
                  <a:schemeClr val="tx1"/>
                </a:solidFill>
                <a:latin typeface="Microsoft YaHei" panose="020B0503020204020204" pitchFamily="34" charset="-122"/>
                <a:ea typeface="Microsoft YaHei" panose="020B0503020204020204" pitchFamily="34" charset="-122"/>
              </a:rPr>
              <a:t>,</a:t>
            </a:r>
          </a:p>
          <a:p>
            <a:pPr marL="0" indent="0">
              <a:buNone/>
            </a:pPr>
            <a:r>
              <a:rPr lang="en-US" altLang="zh-TW" sz="2200" dirty="0">
                <a:solidFill>
                  <a:schemeClr val="tx1"/>
                </a:solidFill>
                <a:latin typeface="Microsoft YaHei" panose="020B0503020204020204" pitchFamily="34" charset="-122"/>
                <a:ea typeface="Microsoft YaHei" panose="020B0503020204020204" pitchFamily="34" charset="-122"/>
              </a:rPr>
              <a:t>   </a:t>
            </a:r>
            <a:r>
              <a:rPr lang="zh-TW" altLang="en-US" sz="2200" dirty="0">
                <a:solidFill>
                  <a:schemeClr val="tx1"/>
                </a:solidFill>
                <a:latin typeface="Microsoft YaHei" panose="020B0503020204020204" pitchFamily="34" charset="-122"/>
                <a:ea typeface="Microsoft YaHei" panose="020B0503020204020204" pitchFamily="34" charset="-122"/>
              </a:rPr>
              <a:t>無特定理由的感恩或是主動樂意奉獻而獻上</a:t>
            </a:r>
            <a:r>
              <a:rPr lang="en-US" altLang="zh-TW" sz="2200" dirty="0">
                <a:solidFill>
                  <a:schemeClr val="tx1"/>
                </a:solidFill>
                <a:latin typeface="Microsoft YaHei" panose="020B0503020204020204" pitchFamily="34" charset="-122"/>
                <a:ea typeface="Microsoft YaHei" panose="020B0503020204020204" pitchFamily="34" charset="-122"/>
              </a:rPr>
              <a:t>,</a:t>
            </a:r>
            <a:r>
              <a:rPr lang="zh-TW" altLang="en-US" sz="2200" dirty="0">
                <a:solidFill>
                  <a:schemeClr val="tx1"/>
                </a:solidFill>
                <a:latin typeface="Microsoft YaHei" panose="020B0503020204020204" pitchFamily="34" charset="-122"/>
                <a:ea typeface="Microsoft YaHei" panose="020B0503020204020204" pitchFamily="34" charset="-122"/>
              </a:rPr>
              <a:t>屬於平安祭的一種</a:t>
            </a:r>
            <a:r>
              <a:rPr lang="en-US" altLang="zh-TW" sz="2200" dirty="0">
                <a:solidFill>
                  <a:schemeClr val="tx1"/>
                </a:solidFill>
                <a:latin typeface="Microsoft YaHei" panose="020B0503020204020204" pitchFamily="34" charset="-122"/>
                <a:ea typeface="Microsoft YaHei" panose="020B0503020204020204" pitchFamily="34" charset="-122"/>
              </a:rPr>
              <a:t>.</a:t>
            </a:r>
          </a:p>
          <a:p>
            <a:r>
              <a:rPr lang="zh-TW" altLang="en-US" sz="2400" b="1" dirty="0">
                <a:solidFill>
                  <a:schemeClr val="accent1">
                    <a:lumMod val="50000"/>
                  </a:schemeClr>
                </a:solidFill>
                <a:latin typeface="Microsoft YaHei" panose="020B0503020204020204" pitchFamily="34" charset="-122"/>
                <a:ea typeface="Microsoft YaHei" panose="020B0503020204020204" pitchFamily="34" charset="-122"/>
              </a:rPr>
              <a:t>金句</a:t>
            </a:r>
            <a:r>
              <a:rPr lang="en-US" altLang="zh-TW" sz="2400" b="1" dirty="0">
                <a:solidFill>
                  <a:schemeClr val="accent1">
                    <a:lumMod val="50000"/>
                  </a:schemeClr>
                </a:solidFill>
                <a:latin typeface="Microsoft YaHei" panose="020B0503020204020204" pitchFamily="34" charset="-122"/>
                <a:ea typeface="Microsoft YaHei" panose="020B0503020204020204" pitchFamily="34" charset="-122"/>
              </a:rPr>
              <a:t>: </a:t>
            </a:r>
            <a:r>
              <a:rPr lang="en-US" altLang="zh-TW" sz="2200" dirty="0">
                <a:solidFill>
                  <a:schemeClr val="tx1"/>
                </a:solidFill>
                <a:latin typeface="Microsoft YaHei" panose="020B0503020204020204" pitchFamily="34" charset="-122"/>
                <a:ea typeface="Microsoft YaHei" panose="020B0503020204020204" pitchFamily="34" charset="-122"/>
              </a:rPr>
              <a:t>54:4</a:t>
            </a:r>
            <a:r>
              <a:rPr lang="zh-TW" altLang="en-US" sz="2200" dirty="0">
                <a:solidFill>
                  <a:schemeClr val="tx1"/>
                </a:solidFill>
                <a:latin typeface="Microsoft YaHei" panose="020B0503020204020204" pitchFamily="34" charset="-122"/>
                <a:ea typeface="Microsoft YaHei" panose="020B0503020204020204" pitchFamily="34" charset="-122"/>
              </a:rPr>
              <a:t>神是幫助我的</a:t>
            </a:r>
            <a:r>
              <a:rPr lang="en-US" altLang="zh-TW" sz="2200" dirty="0">
                <a:solidFill>
                  <a:schemeClr val="tx1"/>
                </a:solidFill>
                <a:latin typeface="Microsoft YaHei" panose="020B0503020204020204" pitchFamily="34" charset="-122"/>
                <a:ea typeface="Microsoft YaHei" panose="020B0503020204020204" pitchFamily="34" charset="-122"/>
              </a:rPr>
              <a:t>,</a:t>
            </a:r>
            <a:r>
              <a:rPr lang="zh-TW" altLang="en-US" sz="2200" dirty="0">
                <a:solidFill>
                  <a:schemeClr val="tx1"/>
                </a:solidFill>
                <a:latin typeface="Microsoft YaHei" panose="020B0503020204020204" pitchFamily="34" charset="-122"/>
                <a:ea typeface="Microsoft YaHei" panose="020B0503020204020204" pitchFamily="34" charset="-122"/>
              </a:rPr>
              <a:t>是扶持我命的</a:t>
            </a:r>
            <a:r>
              <a:rPr lang="en-US" altLang="zh-TW" sz="2200" dirty="0">
                <a:solidFill>
                  <a:schemeClr val="tx1"/>
                </a:solidFill>
                <a:latin typeface="Microsoft YaHei" panose="020B0503020204020204" pitchFamily="34" charset="-122"/>
                <a:ea typeface="Microsoft YaHei" panose="020B0503020204020204" pitchFamily="34" charset="-122"/>
              </a:rPr>
              <a:t>.</a:t>
            </a:r>
          </a:p>
          <a:p>
            <a:r>
              <a:rPr lang="zh-TW" altLang="en-US" sz="2400" b="1" dirty="0">
                <a:solidFill>
                  <a:schemeClr val="accent1">
                    <a:lumMod val="50000"/>
                  </a:schemeClr>
                </a:solidFill>
                <a:latin typeface="Microsoft YaHei" panose="020B0503020204020204" pitchFamily="34" charset="-122"/>
                <a:ea typeface="Microsoft YaHei" panose="020B0503020204020204" pitchFamily="34" charset="-122"/>
              </a:rPr>
              <a:t>我對神的認識</a:t>
            </a:r>
            <a:r>
              <a:rPr lang="en-US" altLang="zh-TW" sz="2400" b="1" dirty="0">
                <a:solidFill>
                  <a:schemeClr val="accent1">
                    <a:lumMod val="50000"/>
                  </a:schemeClr>
                </a:solidFill>
                <a:latin typeface="Microsoft YaHei" panose="020B0503020204020204" pitchFamily="34" charset="-122"/>
                <a:ea typeface="Microsoft YaHei" panose="020B0503020204020204" pitchFamily="34" charset="-122"/>
              </a:rPr>
              <a:t>: </a:t>
            </a:r>
            <a:r>
              <a:rPr lang="zh-TW" altLang="en-US" sz="2200" dirty="0">
                <a:solidFill>
                  <a:schemeClr val="tx1"/>
                </a:solidFill>
                <a:latin typeface="Microsoft YaHei" panose="020B0503020204020204" pitchFamily="34" charset="-122"/>
                <a:ea typeface="Microsoft YaHei" panose="020B0503020204020204" pitchFamily="34" charset="-122"/>
              </a:rPr>
              <a:t>神是有極大能力我對神的認識</a:t>
            </a:r>
            <a:r>
              <a:rPr lang="en-US" altLang="zh-TW" sz="2200" dirty="0">
                <a:solidFill>
                  <a:schemeClr val="tx1"/>
                </a:solidFill>
                <a:latin typeface="Microsoft YaHei" panose="020B0503020204020204" pitchFamily="34" charset="-122"/>
                <a:ea typeface="Microsoft YaHei" panose="020B0503020204020204" pitchFamily="34" charset="-122"/>
              </a:rPr>
              <a:t>:</a:t>
            </a:r>
            <a:r>
              <a:rPr lang="zh-TW" altLang="en-US" sz="2200" dirty="0">
                <a:solidFill>
                  <a:schemeClr val="tx1"/>
                </a:solidFill>
                <a:latin typeface="Microsoft YaHei" panose="020B0503020204020204" pitchFamily="34" charset="-122"/>
                <a:ea typeface="Microsoft YaHei" panose="020B0503020204020204" pitchFamily="34" charset="-122"/>
              </a:rPr>
              <a:t>天有多高</a:t>
            </a:r>
            <a:r>
              <a:rPr lang="en-US" altLang="zh-TW" sz="2200" dirty="0">
                <a:solidFill>
                  <a:schemeClr val="tx1"/>
                </a:solidFill>
                <a:latin typeface="Microsoft YaHei" panose="020B0503020204020204" pitchFamily="34" charset="-122"/>
                <a:ea typeface="Microsoft YaHei" panose="020B0503020204020204" pitchFamily="34" charset="-122"/>
              </a:rPr>
              <a:t>,</a:t>
            </a:r>
            <a:r>
              <a:rPr lang="zh-TW" altLang="en-US" sz="2200" dirty="0">
                <a:solidFill>
                  <a:schemeClr val="tx1"/>
                </a:solidFill>
                <a:latin typeface="Microsoft YaHei" panose="020B0503020204020204" pitchFamily="34" charset="-122"/>
                <a:ea typeface="Microsoft YaHei" panose="020B0503020204020204" pitchFamily="34" charset="-122"/>
              </a:rPr>
              <a:t>神仍然高過天</a:t>
            </a:r>
            <a:r>
              <a:rPr lang="en-US" altLang="zh-TW" sz="2200" dirty="0">
                <a:solidFill>
                  <a:schemeClr val="tx1"/>
                </a:solidFill>
                <a:latin typeface="Microsoft YaHei" panose="020B0503020204020204" pitchFamily="34" charset="-122"/>
                <a:ea typeface="Microsoft YaHei" panose="020B0503020204020204" pitchFamily="34" charset="-122"/>
              </a:rPr>
              <a:t>;</a:t>
            </a:r>
            <a:r>
              <a:rPr lang="zh-TW" altLang="en-US" sz="2200" dirty="0">
                <a:solidFill>
                  <a:schemeClr val="tx1"/>
                </a:solidFill>
                <a:latin typeface="Microsoft YaHei" panose="020B0503020204020204" pitchFamily="34" charset="-122"/>
                <a:ea typeface="Microsoft YaHei" panose="020B0503020204020204" pitchFamily="34" charset="-122"/>
              </a:rPr>
              <a:t>地有多深</a:t>
            </a:r>
            <a:r>
              <a:rPr lang="en-US" altLang="zh-TW" sz="2200" dirty="0">
                <a:solidFill>
                  <a:schemeClr val="tx1"/>
                </a:solidFill>
                <a:latin typeface="Microsoft YaHei" panose="020B0503020204020204" pitchFamily="34" charset="-122"/>
                <a:ea typeface="Microsoft YaHei" panose="020B0503020204020204" pitchFamily="34" charset="-122"/>
              </a:rPr>
              <a:t>,</a:t>
            </a:r>
          </a:p>
          <a:p>
            <a:pPr marL="0" indent="0">
              <a:buNone/>
            </a:pPr>
            <a:r>
              <a:rPr lang="en-US" altLang="zh-TW" sz="2200" dirty="0">
                <a:solidFill>
                  <a:schemeClr val="tx1"/>
                </a:solidFill>
                <a:latin typeface="Microsoft YaHei" panose="020B0503020204020204" pitchFamily="34" charset="-122"/>
                <a:ea typeface="Microsoft YaHei" panose="020B0503020204020204" pitchFamily="34" charset="-122"/>
              </a:rPr>
              <a:t>   </a:t>
            </a:r>
            <a:r>
              <a:rPr lang="zh-TW" altLang="en-US" sz="2200" dirty="0">
                <a:solidFill>
                  <a:schemeClr val="tx1"/>
                </a:solidFill>
                <a:latin typeface="Microsoft YaHei" panose="020B0503020204020204" pitchFamily="34" charset="-122"/>
                <a:ea typeface="Microsoft YaHei" panose="020B0503020204020204" pitchFamily="34" charset="-122"/>
              </a:rPr>
              <a:t>神仍然深過地</a:t>
            </a:r>
            <a:endParaRPr lang="en-US" altLang="zh-TW" sz="2200" dirty="0">
              <a:solidFill>
                <a:schemeClr val="tx1"/>
              </a:solidFill>
              <a:latin typeface="Microsoft YaHei" panose="020B0503020204020204" pitchFamily="34" charset="-122"/>
              <a:ea typeface="Microsoft YaHei" panose="020B0503020204020204" pitchFamily="34" charset="-122"/>
            </a:endParaRPr>
          </a:p>
          <a:p>
            <a:r>
              <a:rPr lang="zh-TW" altLang="en-US" sz="2400" b="1" dirty="0">
                <a:solidFill>
                  <a:schemeClr val="accent1">
                    <a:lumMod val="50000"/>
                  </a:schemeClr>
                </a:solidFill>
                <a:latin typeface="Microsoft YaHei" panose="020B0503020204020204" pitchFamily="34" charset="-122"/>
                <a:ea typeface="Microsoft YaHei" panose="020B0503020204020204" pitchFamily="34" charset="-122"/>
              </a:rPr>
              <a:t>我的收穫</a:t>
            </a:r>
            <a:r>
              <a:rPr lang="en-US" altLang="zh-TW" sz="2400" b="1" dirty="0">
                <a:solidFill>
                  <a:schemeClr val="accent1">
                    <a:lumMod val="50000"/>
                  </a:schemeClr>
                </a:solidFill>
                <a:latin typeface="Microsoft YaHei" panose="020B0503020204020204" pitchFamily="34" charset="-122"/>
                <a:ea typeface="Microsoft YaHei" panose="020B0503020204020204" pitchFamily="34" charset="-122"/>
              </a:rPr>
              <a:t>: </a:t>
            </a:r>
            <a:r>
              <a:rPr lang="zh-TW" altLang="en-US" sz="2200" dirty="0">
                <a:solidFill>
                  <a:schemeClr val="tx1"/>
                </a:solidFill>
                <a:latin typeface="Microsoft YaHei" panose="020B0503020204020204" pitchFamily="34" charset="-122"/>
                <a:ea typeface="Microsoft YaHei" panose="020B0503020204020204" pitchFamily="34" charset="-122"/>
              </a:rPr>
              <a:t>我要常常讚美感謝神</a:t>
            </a:r>
            <a:r>
              <a:rPr lang="en-US" altLang="zh-TW" sz="2200" dirty="0">
                <a:solidFill>
                  <a:schemeClr val="tx1"/>
                </a:solidFill>
                <a:latin typeface="Microsoft YaHei" panose="020B0503020204020204" pitchFamily="34" charset="-122"/>
                <a:ea typeface="Microsoft YaHei" panose="020B0503020204020204" pitchFamily="34" charset="-122"/>
              </a:rPr>
              <a:t>,</a:t>
            </a:r>
            <a:r>
              <a:rPr lang="zh-TW" altLang="en-US" sz="2200" dirty="0">
                <a:solidFill>
                  <a:schemeClr val="tx1"/>
                </a:solidFill>
                <a:latin typeface="Microsoft YaHei" panose="020B0503020204020204" pitchFamily="34" charset="-122"/>
                <a:ea typeface="Microsoft YaHei" panose="020B0503020204020204" pitchFamily="34" charset="-122"/>
              </a:rPr>
              <a:t>我必要得拯救平安</a:t>
            </a:r>
            <a:r>
              <a:rPr lang="en-US" altLang="zh-TW" sz="2200" dirty="0">
                <a:solidFill>
                  <a:schemeClr val="tx1"/>
                </a:solidFill>
                <a:latin typeface="Microsoft YaHei" panose="020B0503020204020204" pitchFamily="34" charset="-122"/>
                <a:ea typeface="Microsoft YaHei" panose="020B0503020204020204" pitchFamily="34" charset="-122"/>
              </a:rPr>
              <a:t>.</a:t>
            </a:r>
            <a:r>
              <a:rPr lang="zh-TW" altLang="en-US" sz="2200" dirty="0">
                <a:solidFill>
                  <a:schemeClr val="tx1"/>
                </a:solidFill>
                <a:latin typeface="Microsoft YaHei" panose="020B0503020204020204" pitchFamily="34" charset="-122"/>
                <a:ea typeface="Microsoft YaHei" panose="020B0503020204020204" pitchFamily="34" charset="-122"/>
              </a:rPr>
              <a:t>我自己的收穫</a:t>
            </a:r>
            <a:r>
              <a:rPr lang="en-US" altLang="zh-TW" sz="2200" dirty="0">
                <a:solidFill>
                  <a:schemeClr val="tx1"/>
                </a:solidFill>
                <a:latin typeface="Microsoft YaHei" panose="020B0503020204020204" pitchFamily="34" charset="-122"/>
                <a:ea typeface="Microsoft YaHei" panose="020B0503020204020204" pitchFamily="34" charset="-122"/>
              </a:rPr>
              <a:t>:</a:t>
            </a:r>
            <a:r>
              <a:rPr lang="zh-TW" altLang="en-US" sz="2200" dirty="0">
                <a:solidFill>
                  <a:schemeClr val="tx1"/>
                </a:solidFill>
                <a:latin typeface="Microsoft YaHei" panose="020B0503020204020204" pitchFamily="34" charset="-122"/>
                <a:ea typeface="Microsoft YaHei" panose="020B0503020204020204" pitchFamily="34" charset="-122"/>
              </a:rPr>
              <a:t>特別在遭遇困難</a:t>
            </a:r>
            <a:r>
              <a:rPr lang="en-US" altLang="zh-TW" sz="2200" dirty="0">
                <a:solidFill>
                  <a:schemeClr val="tx1"/>
                </a:solidFill>
                <a:latin typeface="Microsoft YaHei" panose="020B0503020204020204" pitchFamily="34" charset="-122"/>
                <a:ea typeface="Microsoft YaHei" panose="020B0503020204020204" pitchFamily="34" charset="-122"/>
              </a:rPr>
              <a:t>,</a:t>
            </a:r>
            <a:r>
              <a:rPr lang="zh-TW" altLang="en-US" sz="2200" dirty="0">
                <a:solidFill>
                  <a:schemeClr val="tx1"/>
                </a:solidFill>
                <a:latin typeface="Microsoft YaHei" panose="020B0503020204020204" pitchFamily="34" charset="-122"/>
                <a:ea typeface="Microsoft YaHei" panose="020B0503020204020204" pitchFamily="34" charset="-122"/>
              </a:rPr>
              <a:t>需要尋求神的保護和安慰時默想與背誦</a:t>
            </a:r>
          </a:p>
        </p:txBody>
      </p:sp>
    </p:spTree>
    <p:extLst>
      <p:ext uri="{BB962C8B-B14F-4D97-AF65-F5344CB8AC3E}">
        <p14:creationId xmlns:p14="http://schemas.microsoft.com/office/powerpoint/2010/main" val="25411611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A8F7CA8B-5BA4-0D5B-5B51-5A2A46729A8C}"/>
              </a:ext>
            </a:extLst>
          </p:cNvPr>
          <p:cNvSpPr>
            <a:spLocks noGrp="1"/>
          </p:cNvSpPr>
          <p:nvPr>
            <p:ph type="title"/>
          </p:nvPr>
        </p:nvSpPr>
        <p:spPr>
          <a:xfrm>
            <a:off x="1509415" y="718971"/>
            <a:ext cx="2825917" cy="722554"/>
          </a:xfrm>
        </p:spPr>
        <p:txBody>
          <a:bodyPr>
            <a:noAutofit/>
          </a:bodyPr>
          <a:lstStyle/>
          <a:p>
            <a:r>
              <a:rPr lang="zh-TW" altLang="en-US" sz="5000" b="1" dirty="0">
                <a:latin typeface="Microsoft YaHei" panose="020B0503020204020204" pitchFamily="34" charset="-122"/>
                <a:ea typeface="Microsoft YaHei" panose="020B0503020204020204" pitchFamily="34" charset="-122"/>
              </a:rPr>
              <a:t>詩 篇 </a:t>
            </a:r>
            <a:r>
              <a:rPr lang="en-US" altLang="zh-TW" sz="5000" b="1" dirty="0">
                <a:latin typeface="Microsoft YaHei" panose="020B0503020204020204" pitchFamily="34" charset="-122"/>
                <a:ea typeface="Microsoft YaHei" panose="020B0503020204020204" pitchFamily="34" charset="-122"/>
              </a:rPr>
              <a:t>55</a:t>
            </a:r>
            <a:endParaRPr lang="zh-TW" altLang="en-US" sz="5000" b="1" dirty="0">
              <a:latin typeface="Microsoft YaHei" panose="020B0503020204020204" pitchFamily="34" charset="-122"/>
              <a:ea typeface="Microsoft YaHei" panose="020B0503020204020204" pitchFamily="34" charset="-122"/>
            </a:endParaRPr>
          </a:p>
        </p:txBody>
      </p:sp>
      <p:sp>
        <p:nvSpPr>
          <p:cNvPr id="3" name="內容版面配置區 2">
            <a:extLst>
              <a:ext uri="{FF2B5EF4-FFF2-40B4-BE49-F238E27FC236}">
                <a16:creationId xmlns:a16="http://schemas.microsoft.com/office/drawing/2014/main" id="{9C0A3E30-913F-2B38-5072-418C09C9E0B0}"/>
              </a:ext>
            </a:extLst>
          </p:cNvPr>
          <p:cNvSpPr>
            <a:spLocks noGrp="1"/>
          </p:cNvSpPr>
          <p:nvPr>
            <p:ph idx="1"/>
          </p:nvPr>
        </p:nvSpPr>
        <p:spPr>
          <a:xfrm>
            <a:off x="1300863" y="1540305"/>
            <a:ext cx="10134515" cy="4946556"/>
          </a:xfrm>
        </p:spPr>
        <p:txBody>
          <a:bodyPr vert="horz" lIns="91440" tIns="45720" rIns="91440" bIns="45720" rtlCol="0">
            <a:noAutofit/>
          </a:bodyPr>
          <a:lstStyle/>
          <a:p>
            <a:pPr marL="0" indent="0">
              <a:buNone/>
            </a:pPr>
            <a:r>
              <a:rPr lang="zh-TW" altLang="en-US" sz="2400" dirty="0">
                <a:solidFill>
                  <a:schemeClr val="tx1"/>
                </a:solidFill>
                <a:latin typeface="Microsoft YaHei" panose="020B0503020204020204" pitchFamily="34" charset="-122"/>
                <a:ea typeface="Microsoft YaHei" panose="020B0503020204020204" pitchFamily="34" charset="-122"/>
              </a:rPr>
              <a:t>（大衛的訓誨詩，交與伶長。用絲弦的樂器。）</a:t>
            </a:r>
            <a:endParaRPr lang="en-US" altLang="zh-TW" sz="2400" dirty="0">
              <a:solidFill>
                <a:schemeClr val="tx1"/>
              </a:solidFill>
              <a:latin typeface="Microsoft YaHei" panose="020B0503020204020204" pitchFamily="34" charset="-122"/>
              <a:ea typeface="Microsoft YaHei" panose="020B0503020204020204" pitchFamily="34" charset="-122"/>
            </a:endParaRPr>
          </a:p>
          <a:p>
            <a:r>
              <a:rPr lang="en-US" altLang="zh-TW" sz="2400" dirty="0">
                <a:solidFill>
                  <a:schemeClr val="tx1"/>
                </a:solidFill>
                <a:latin typeface="Microsoft YaHei" panose="020B0503020204020204" pitchFamily="34" charset="-122"/>
                <a:ea typeface="Microsoft YaHei" panose="020B0503020204020204" pitchFamily="34" charset="-122"/>
              </a:rPr>
              <a:t>1.</a:t>
            </a:r>
            <a:r>
              <a:rPr lang="zh-TW" altLang="en-US" sz="2400" dirty="0">
                <a:solidFill>
                  <a:schemeClr val="tx1"/>
                </a:solidFill>
                <a:latin typeface="Microsoft YaHei" panose="020B0503020204020204" pitchFamily="34" charset="-122"/>
                <a:ea typeface="Microsoft YaHei" panose="020B0503020204020204" pitchFamily="34" charset="-122"/>
              </a:rPr>
              <a:t>神啊，求你留心聽我的禱告，不要隱藏不聽我的懇求！</a:t>
            </a:r>
          </a:p>
          <a:p>
            <a:r>
              <a:rPr lang="en-US" altLang="zh-TW" sz="2400" dirty="0">
                <a:solidFill>
                  <a:schemeClr val="tx1"/>
                </a:solidFill>
                <a:latin typeface="Microsoft YaHei" panose="020B0503020204020204" pitchFamily="34" charset="-122"/>
                <a:ea typeface="Microsoft YaHei" panose="020B0503020204020204" pitchFamily="34" charset="-122"/>
              </a:rPr>
              <a:t>2.</a:t>
            </a:r>
            <a:r>
              <a:rPr lang="zh-TW" altLang="en-US" sz="2400" dirty="0">
                <a:solidFill>
                  <a:schemeClr val="tx1"/>
                </a:solidFill>
                <a:latin typeface="Microsoft YaHei" panose="020B0503020204020204" pitchFamily="34" charset="-122"/>
                <a:ea typeface="Microsoft YaHei" panose="020B0503020204020204" pitchFamily="34" charset="-122"/>
              </a:rPr>
              <a:t>求你側耳聽我，應允我。我哀歎不安，發聲唉哼，</a:t>
            </a:r>
          </a:p>
          <a:p>
            <a:r>
              <a:rPr lang="en-US" altLang="zh-TW" sz="2400" dirty="0">
                <a:solidFill>
                  <a:schemeClr val="tx1"/>
                </a:solidFill>
                <a:latin typeface="Microsoft YaHei" panose="020B0503020204020204" pitchFamily="34" charset="-122"/>
                <a:ea typeface="Microsoft YaHei" panose="020B0503020204020204" pitchFamily="34" charset="-122"/>
              </a:rPr>
              <a:t>3.</a:t>
            </a:r>
            <a:r>
              <a:rPr lang="zh-TW" altLang="en-US" sz="2400" dirty="0">
                <a:solidFill>
                  <a:schemeClr val="tx1"/>
                </a:solidFill>
                <a:latin typeface="Microsoft YaHei" panose="020B0503020204020204" pitchFamily="34" charset="-122"/>
                <a:ea typeface="Microsoft YaHei" panose="020B0503020204020204" pitchFamily="34" charset="-122"/>
              </a:rPr>
              <a:t>都因仇敵的聲音，惡人的欺壓；因為他們將罪孽加在我身上，發怒氣逼迫我。</a:t>
            </a:r>
          </a:p>
          <a:p>
            <a:r>
              <a:rPr lang="en-US" altLang="zh-TW" sz="2400" dirty="0">
                <a:solidFill>
                  <a:schemeClr val="tx1"/>
                </a:solidFill>
                <a:latin typeface="Microsoft YaHei" panose="020B0503020204020204" pitchFamily="34" charset="-122"/>
                <a:ea typeface="Microsoft YaHei" panose="020B0503020204020204" pitchFamily="34" charset="-122"/>
              </a:rPr>
              <a:t>4.</a:t>
            </a:r>
            <a:r>
              <a:rPr lang="zh-TW" altLang="en-US" sz="2400" dirty="0">
                <a:solidFill>
                  <a:schemeClr val="tx1"/>
                </a:solidFill>
                <a:latin typeface="Microsoft YaHei" panose="020B0503020204020204" pitchFamily="34" charset="-122"/>
                <a:ea typeface="Microsoft YaHei" panose="020B0503020204020204" pitchFamily="34" charset="-122"/>
              </a:rPr>
              <a:t>我心在我裡面甚是疼痛；死的驚惶臨到我身。</a:t>
            </a:r>
          </a:p>
          <a:p>
            <a:r>
              <a:rPr lang="en-US" altLang="zh-TW" sz="2400" dirty="0">
                <a:solidFill>
                  <a:schemeClr val="tx1"/>
                </a:solidFill>
                <a:latin typeface="Microsoft YaHei" panose="020B0503020204020204" pitchFamily="34" charset="-122"/>
                <a:ea typeface="Microsoft YaHei" panose="020B0503020204020204" pitchFamily="34" charset="-122"/>
              </a:rPr>
              <a:t>5.</a:t>
            </a:r>
            <a:r>
              <a:rPr lang="zh-TW" altLang="en-US" sz="2400" dirty="0">
                <a:solidFill>
                  <a:schemeClr val="tx1"/>
                </a:solidFill>
                <a:latin typeface="Microsoft YaHei" panose="020B0503020204020204" pitchFamily="34" charset="-122"/>
                <a:ea typeface="Microsoft YaHei" panose="020B0503020204020204" pitchFamily="34" charset="-122"/>
              </a:rPr>
              <a:t>恐懼戰兢歸到我身；驚恐漫過了我。</a:t>
            </a:r>
          </a:p>
          <a:p>
            <a:r>
              <a:rPr lang="en-US" altLang="zh-TW" sz="2400" dirty="0">
                <a:solidFill>
                  <a:schemeClr val="tx1"/>
                </a:solidFill>
                <a:latin typeface="Microsoft YaHei" panose="020B0503020204020204" pitchFamily="34" charset="-122"/>
                <a:ea typeface="Microsoft YaHei" panose="020B0503020204020204" pitchFamily="34" charset="-122"/>
              </a:rPr>
              <a:t>6.</a:t>
            </a:r>
            <a:r>
              <a:rPr lang="zh-TW" altLang="en-US" sz="2400" dirty="0">
                <a:solidFill>
                  <a:schemeClr val="tx1"/>
                </a:solidFill>
                <a:latin typeface="Microsoft YaHei" panose="020B0503020204020204" pitchFamily="34" charset="-122"/>
                <a:ea typeface="Microsoft YaHei" panose="020B0503020204020204" pitchFamily="34" charset="-122"/>
              </a:rPr>
              <a:t>我說：但願我有翅膀像鴿子，我就飛去，得享安息。</a:t>
            </a:r>
          </a:p>
          <a:p>
            <a:r>
              <a:rPr lang="en-US" altLang="zh-TW" sz="2400" dirty="0">
                <a:solidFill>
                  <a:schemeClr val="tx1"/>
                </a:solidFill>
                <a:latin typeface="Microsoft YaHei" panose="020B0503020204020204" pitchFamily="34" charset="-122"/>
                <a:ea typeface="Microsoft YaHei" panose="020B0503020204020204" pitchFamily="34" charset="-122"/>
              </a:rPr>
              <a:t>7.</a:t>
            </a:r>
            <a:r>
              <a:rPr lang="zh-TW" altLang="en-US" sz="2400" dirty="0">
                <a:solidFill>
                  <a:schemeClr val="tx1"/>
                </a:solidFill>
                <a:latin typeface="Microsoft YaHei" panose="020B0503020204020204" pitchFamily="34" charset="-122"/>
                <a:ea typeface="Microsoft YaHei" panose="020B0503020204020204" pitchFamily="34" charset="-122"/>
              </a:rPr>
              <a:t>我必遠遊，宿在曠野。（細拉）</a:t>
            </a:r>
          </a:p>
          <a:p>
            <a:r>
              <a:rPr lang="en-US" altLang="zh-TW" sz="2400" dirty="0">
                <a:solidFill>
                  <a:schemeClr val="tx1"/>
                </a:solidFill>
                <a:latin typeface="Microsoft YaHei" panose="020B0503020204020204" pitchFamily="34" charset="-122"/>
                <a:ea typeface="Microsoft YaHei" panose="020B0503020204020204" pitchFamily="34" charset="-122"/>
              </a:rPr>
              <a:t>8.</a:t>
            </a:r>
            <a:r>
              <a:rPr lang="zh-TW" altLang="en-US" sz="2400" dirty="0">
                <a:solidFill>
                  <a:schemeClr val="tx1"/>
                </a:solidFill>
                <a:latin typeface="Microsoft YaHei" panose="020B0503020204020204" pitchFamily="34" charset="-122"/>
                <a:ea typeface="Microsoft YaHei" panose="020B0503020204020204" pitchFamily="34" charset="-122"/>
              </a:rPr>
              <a:t>我必速速逃到避所，脫離狂風暴雨。</a:t>
            </a:r>
          </a:p>
        </p:txBody>
      </p:sp>
    </p:spTree>
    <p:extLst>
      <p:ext uri="{BB962C8B-B14F-4D97-AF65-F5344CB8AC3E}">
        <p14:creationId xmlns:p14="http://schemas.microsoft.com/office/powerpoint/2010/main" val="7828136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7224C7BC-ED61-1240-93C2-ED191123FAFC}"/>
              </a:ext>
            </a:extLst>
          </p:cNvPr>
          <p:cNvSpPr>
            <a:spLocks noGrp="1"/>
          </p:cNvSpPr>
          <p:nvPr>
            <p:ph type="title"/>
          </p:nvPr>
        </p:nvSpPr>
        <p:spPr>
          <a:xfrm>
            <a:off x="1317176" y="565471"/>
            <a:ext cx="2835276" cy="839728"/>
          </a:xfrm>
        </p:spPr>
        <p:txBody>
          <a:bodyPr>
            <a:normAutofit/>
          </a:bodyPr>
          <a:lstStyle/>
          <a:p>
            <a:r>
              <a:rPr lang="zh-TW" altLang="en-US" sz="5000" b="1" dirty="0">
                <a:latin typeface="Microsoft YaHei" panose="020B0503020204020204" pitchFamily="34" charset="-122"/>
                <a:ea typeface="Microsoft YaHei" panose="020B0503020204020204" pitchFamily="34" charset="-122"/>
              </a:rPr>
              <a:t>詩 篇 </a:t>
            </a:r>
            <a:r>
              <a:rPr lang="en-US" altLang="zh-TW" sz="5000" b="1" dirty="0">
                <a:latin typeface="Microsoft YaHei" panose="020B0503020204020204" pitchFamily="34" charset="-122"/>
                <a:ea typeface="Microsoft YaHei" panose="020B0503020204020204" pitchFamily="34" charset="-122"/>
              </a:rPr>
              <a:t>55</a:t>
            </a:r>
            <a:endParaRPr lang="zh-TW" altLang="en-US" sz="5000" b="1" dirty="0">
              <a:latin typeface="Microsoft YaHei" panose="020B0503020204020204" pitchFamily="34" charset="-122"/>
              <a:ea typeface="Microsoft YaHei" panose="020B0503020204020204" pitchFamily="34" charset="-122"/>
            </a:endParaRPr>
          </a:p>
        </p:txBody>
      </p:sp>
      <p:sp>
        <p:nvSpPr>
          <p:cNvPr id="3" name="內容版面配置區 2">
            <a:extLst>
              <a:ext uri="{FF2B5EF4-FFF2-40B4-BE49-F238E27FC236}">
                <a16:creationId xmlns:a16="http://schemas.microsoft.com/office/drawing/2014/main" id="{17F4994D-BF40-2A36-35CC-CDD347259778}"/>
              </a:ext>
            </a:extLst>
          </p:cNvPr>
          <p:cNvSpPr>
            <a:spLocks noGrp="1"/>
          </p:cNvSpPr>
          <p:nvPr>
            <p:ph idx="1"/>
          </p:nvPr>
        </p:nvSpPr>
        <p:spPr>
          <a:xfrm>
            <a:off x="1155290" y="1690691"/>
            <a:ext cx="10838965" cy="4601838"/>
          </a:xfrm>
        </p:spPr>
        <p:txBody>
          <a:bodyPr vert="horz" lIns="91440" tIns="45720" rIns="91440" bIns="45720" rtlCol="0">
            <a:noAutofit/>
          </a:bodyPr>
          <a:lstStyle/>
          <a:p>
            <a:r>
              <a:rPr lang="en-US" altLang="zh-TW" sz="2400" dirty="0">
                <a:solidFill>
                  <a:schemeClr val="tx1"/>
                </a:solidFill>
                <a:latin typeface="Microsoft YaHei" panose="020B0503020204020204" pitchFamily="34" charset="-122"/>
                <a:ea typeface="Microsoft YaHei" panose="020B0503020204020204" pitchFamily="34" charset="-122"/>
              </a:rPr>
              <a:t>9.</a:t>
            </a:r>
            <a:r>
              <a:rPr lang="zh-TW" altLang="en-US" sz="2400" dirty="0">
                <a:solidFill>
                  <a:schemeClr val="tx1"/>
                </a:solidFill>
                <a:latin typeface="Microsoft YaHei" panose="020B0503020204020204" pitchFamily="34" charset="-122"/>
                <a:ea typeface="Microsoft YaHei" panose="020B0503020204020204" pitchFamily="34" charset="-122"/>
              </a:rPr>
              <a:t>主啊，求你吞滅他們，變亂他們的舌頭！因為我在城中見了強暴爭競的事。</a:t>
            </a:r>
          </a:p>
          <a:p>
            <a:r>
              <a:rPr lang="en-US" altLang="zh-TW" sz="2400" dirty="0">
                <a:solidFill>
                  <a:schemeClr val="tx1"/>
                </a:solidFill>
                <a:latin typeface="Microsoft YaHei" panose="020B0503020204020204" pitchFamily="34" charset="-122"/>
                <a:ea typeface="Microsoft YaHei" panose="020B0503020204020204" pitchFamily="34" charset="-122"/>
              </a:rPr>
              <a:t>10.</a:t>
            </a:r>
            <a:r>
              <a:rPr lang="zh-TW" altLang="en-US" sz="2400" dirty="0">
                <a:solidFill>
                  <a:schemeClr val="tx1"/>
                </a:solidFill>
                <a:latin typeface="Microsoft YaHei" panose="020B0503020204020204" pitchFamily="34" charset="-122"/>
                <a:ea typeface="Microsoft YaHei" panose="020B0503020204020204" pitchFamily="34" charset="-122"/>
              </a:rPr>
              <a:t>他們在城牆上晝夜繞行；在城內也有罪孽和奸惡。</a:t>
            </a:r>
          </a:p>
          <a:p>
            <a:r>
              <a:rPr lang="en-US" altLang="zh-TW" sz="2400" dirty="0">
                <a:solidFill>
                  <a:schemeClr val="tx1"/>
                </a:solidFill>
                <a:latin typeface="Microsoft YaHei" panose="020B0503020204020204" pitchFamily="34" charset="-122"/>
                <a:ea typeface="Microsoft YaHei" panose="020B0503020204020204" pitchFamily="34" charset="-122"/>
              </a:rPr>
              <a:t>11.</a:t>
            </a:r>
            <a:r>
              <a:rPr lang="zh-TW" altLang="en-US" sz="2400" dirty="0">
                <a:solidFill>
                  <a:schemeClr val="tx1"/>
                </a:solidFill>
                <a:latin typeface="Microsoft YaHei" panose="020B0503020204020204" pitchFamily="34" charset="-122"/>
                <a:ea typeface="Microsoft YaHei" panose="020B0503020204020204" pitchFamily="34" charset="-122"/>
              </a:rPr>
              <a:t>邪惡在其中；欺壓和詭詐不離街市。</a:t>
            </a:r>
          </a:p>
          <a:p>
            <a:r>
              <a:rPr lang="en-US" altLang="zh-TW" sz="2400" dirty="0">
                <a:solidFill>
                  <a:schemeClr val="tx1"/>
                </a:solidFill>
                <a:latin typeface="Microsoft YaHei" panose="020B0503020204020204" pitchFamily="34" charset="-122"/>
                <a:ea typeface="Microsoft YaHei" panose="020B0503020204020204" pitchFamily="34" charset="-122"/>
              </a:rPr>
              <a:t>12.</a:t>
            </a:r>
            <a:r>
              <a:rPr lang="zh-TW" altLang="en-US" sz="2400" dirty="0">
                <a:solidFill>
                  <a:schemeClr val="tx1"/>
                </a:solidFill>
                <a:latin typeface="Microsoft YaHei" panose="020B0503020204020204" pitchFamily="34" charset="-122"/>
                <a:ea typeface="Microsoft YaHei" panose="020B0503020204020204" pitchFamily="34" charset="-122"/>
              </a:rPr>
              <a:t>原來不是仇敵辱罵我，若是仇敵，還可忍耐；也不是恨我的人向我狂大，</a:t>
            </a:r>
            <a:endParaRPr lang="en-US" altLang="zh-TW" sz="2400" dirty="0">
              <a:solidFill>
                <a:schemeClr val="tx1"/>
              </a:solidFill>
              <a:latin typeface="Microsoft YaHei" panose="020B0503020204020204" pitchFamily="34" charset="-122"/>
              <a:ea typeface="Microsoft YaHei" panose="020B0503020204020204" pitchFamily="34" charset="-122"/>
            </a:endParaRPr>
          </a:p>
          <a:p>
            <a:pPr marL="0" indent="0">
              <a:buNone/>
            </a:pPr>
            <a:r>
              <a:rPr lang="en-US" altLang="zh-TW" sz="2400" dirty="0">
                <a:solidFill>
                  <a:schemeClr val="tx1"/>
                </a:solidFill>
                <a:latin typeface="Microsoft YaHei" panose="020B0503020204020204" pitchFamily="34" charset="-122"/>
                <a:ea typeface="Microsoft YaHei" panose="020B0503020204020204" pitchFamily="34" charset="-122"/>
              </a:rPr>
              <a:t>       </a:t>
            </a:r>
            <a:r>
              <a:rPr lang="zh-TW" altLang="en-US" sz="2400" dirty="0">
                <a:solidFill>
                  <a:schemeClr val="tx1"/>
                </a:solidFill>
                <a:latin typeface="Microsoft YaHei" panose="020B0503020204020204" pitchFamily="34" charset="-122"/>
                <a:ea typeface="Microsoft YaHei" panose="020B0503020204020204" pitchFamily="34" charset="-122"/>
              </a:rPr>
              <a:t>若是恨我的人就必躲避他。</a:t>
            </a:r>
          </a:p>
          <a:p>
            <a:r>
              <a:rPr lang="en-US" altLang="zh-TW" sz="2400" dirty="0">
                <a:solidFill>
                  <a:schemeClr val="tx1"/>
                </a:solidFill>
                <a:latin typeface="Microsoft YaHei" panose="020B0503020204020204" pitchFamily="34" charset="-122"/>
                <a:ea typeface="Microsoft YaHei" panose="020B0503020204020204" pitchFamily="34" charset="-122"/>
              </a:rPr>
              <a:t>13.</a:t>
            </a:r>
            <a:r>
              <a:rPr lang="zh-TW" altLang="en-US" sz="2400" dirty="0">
                <a:solidFill>
                  <a:schemeClr val="tx1"/>
                </a:solidFill>
                <a:latin typeface="Microsoft YaHei" panose="020B0503020204020204" pitchFamily="34" charset="-122"/>
                <a:ea typeface="Microsoft YaHei" panose="020B0503020204020204" pitchFamily="34" charset="-122"/>
              </a:rPr>
              <a:t>不料是你；你原與我平等，是我的同伴，是我知己的朋友！</a:t>
            </a:r>
          </a:p>
          <a:p>
            <a:r>
              <a:rPr lang="en-US" altLang="zh-TW" sz="2400" dirty="0">
                <a:solidFill>
                  <a:schemeClr val="tx1"/>
                </a:solidFill>
                <a:latin typeface="Microsoft YaHei" panose="020B0503020204020204" pitchFamily="34" charset="-122"/>
                <a:ea typeface="Microsoft YaHei" panose="020B0503020204020204" pitchFamily="34" charset="-122"/>
              </a:rPr>
              <a:t>14.</a:t>
            </a:r>
            <a:r>
              <a:rPr lang="zh-TW" altLang="en-US" sz="2400" dirty="0">
                <a:solidFill>
                  <a:schemeClr val="tx1"/>
                </a:solidFill>
                <a:latin typeface="Microsoft YaHei" panose="020B0503020204020204" pitchFamily="34" charset="-122"/>
                <a:ea typeface="Microsoft YaHei" panose="020B0503020204020204" pitchFamily="34" charset="-122"/>
              </a:rPr>
              <a:t>我們素常彼此談論，以為甘甜；我們與群眾在神的殿中同行。</a:t>
            </a:r>
          </a:p>
          <a:p>
            <a:r>
              <a:rPr lang="en-US" altLang="zh-TW" sz="2400" dirty="0">
                <a:solidFill>
                  <a:schemeClr val="tx1"/>
                </a:solidFill>
                <a:latin typeface="Microsoft YaHei" panose="020B0503020204020204" pitchFamily="34" charset="-122"/>
                <a:ea typeface="Microsoft YaHei" panose="020B0503020204020204" pitchFamily="34" charset="-122"/>
              </a:rPr>
              <a:t>15.</a:t>
            </a:r>
            <a:r>
              <a:rPr lang="zh-TW" altLang="en-US" sz="2400" dirty="0">
                <a:solidFill>
                  <a:schemeClr val="tx1"/>
                </a:solidFill>
                <a:latin typeface="Microsoft YaHei" panose="020B0503020204020204" pitchFamily="34" charset="-122"/>
                <a:ea typeface="Microsoft YaHei" panose="020B0503020204020204" pitchFamily="34" charset="-122"/>
              </a:rPr>
              <a:t>願死亡忽然臨到他們！願他們活活的下入陰間！因為他們的住處，</a:t>
            </a:r>
            <a:endParaRPr lang="en-US" altLang="zh-TW" sz="2400" dirty="0">
              <a:solidFill>
                <a:schemeClr val="tx1"/>
              </a:solidFill>
              <a:latin typeface="Microsoft YaHei" panose="020B0503020204020204" pitchFamily="34" charset="-122"/>
              <a:ea typeface="Microsoft YaHei" panose="020B0503020204020204" pitchFamily="34" charset="-122"/>
            </a:endParaRPr>
          </a:p>
          <a:p>
            <a:pPr marL="0" indent="0">
              <a:buNone/>
            </a:pPr>
            <a:r>
              <a:rPr lang="en-US" altLang="zh-TW" sz="2400" dirty="0">
                <a:solidFill>
                  <a:schemeClr val="tx1"/>
                </a:solidFill>
                <a:latin typeface="Microsoft YaHei" panose="020B0503020204020204" pitchFamily="34" charset="-122"/>
                <a:ea typeface="Microsoft YaHei" panose="020B0503020204020204" pitchFamily="34" charset="-122"/>
              </a:rPr>
              <a:t>       </a:t>
            </a:r>
            <a:r>
              <a:rPr lang="zh-TW" altLang="en-US" sz="2400" dirty="0">
                <a:solidFill>
                  <a:schemeClr val="tx1"/>
                </a:solidFill>
                <a:latin typeface="Microsoft YaHei" panose="020B0503020204020204" pitchFamily="34" charset="-122"/>
                <a:ea typeface="Microsoft YaHei" panose="020B0503020204020204" pitchFamily="34" charset="-122"/>
              </a:rPr>
              <a:t>他們的心中，都是邪惡。</a:t>
            </a:r>
            <a:br>
              <a:rPr lang="zh-TW" altLang="en-US" sz="2400" dirty="0">
                <a:solidFill>
                  <a:schemeClr val="tx1"/>
                </a:solidFill>
                <a:latin typeface="Microsoft YaHei" panose="020B0503020204020204" pitchFamily="34" charset="-122"/>
                <a:ea typeface="Microsoft YaHei" panose="020B0503020204020204" pitchFamily="34" charset="-122"/>
              </a:rPr>
            </a:br>
            <a:endParaRPr lang="zh-TW" altLang="en-US" sz="2400" dirty="0">
              <a:solidFill>
                <a:schemeClr val="tx1"/>
              </a:solidFill>
              <a:latin typeface="Microsoft YaHei" panose="020B0503020204020204" pitchFamily="34" charset="-122"/>
              <a:ea typeface="Microsoft YaHei" panose="020B0503020204020204" pitchFamily="34" charset="-122"/>
            </a:endParaRPr>
          </a:p>
        </p:txBody>
      </p:sp>
    </p:spTree>
    <p:extLst>
      <p:ext uri="{BB962C8B-B14F-4D97-AF65-F5344CB8AC3E}">
        <p14:creationId xmlns:p14="http://schemas.microsoft.com/office/powerpoint/2010/main" val="42370944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48139798-C7B2-27B3-18BF-E470DC41F122}"/>
              </a:ext>
            </a:extLst>
          </p:cNvPr>
          <p:cNvSpPr>
            <a:spLocks noGrp="1"/>
          </p:cNvSpPr>
          <p:nvPr>
            <p:ph type="title"/>
          </p:nvPr>
        </p:nvSpPr>
        <p:spPr>
          <a:xfrm>
            <a:off x="1198798" y="349859"/>
            <a:ext cx="3663658" cy="790452"/>
          </a:xfrm>
        </p:spPr>
        <p:txBody>
          <a:bodyPr>
            <a:normAutofit/>
          </a:bodyPr>
          <a:lstStyle/>
          <a:p>
            <a:r>
              <a:rPr lang="zh-TW" altLang="en-US" sz="5000" b="1" dirty="0">
                <a:latin typeface="Microsoft YaHei" panose="020B0503020204020204" pitchFamily="34" charset="-122"/>
                <a:ea typeface="Microsoft YaHei" panose="020B0503020204020204" pitchFamily="34" charset="-122"/>
              </a:rPr>
              <a:t>詩 篇 </a:t>
            </a:r>
            <a:r>
              <a:rPr lang="en-US" altLang="zh-TW" sz="5000" b="1" dirty="0">
                <a:latin typeface="Microsoft YaHei" panose="020B0503020204020204" pitchFamily="34" charset="-122"/>
                <a:ea typeface="Microsoft YaHei" panose="020B0503020204020204" pitchFamily="34" charset="-122"/>
              </a:rPr>
              <a:t>55</a:t>
            </a:r>
            <a:endParaRPr lang="zh-TW" altLang="en-US" sz="5000" b="1" dirty="0">
              <a:latin typeface="Microsoft YaHei" panose="020B0503020204020204" pitchFamily="34" charset="-122"/>
              <a:ea typeface="Microsoft YaHei" panose="020B0503020204020204" pitchFamily="34" charset="-122"/>
            </a:endParaRPr>
          </a:p>
        </p:txBody>
      </p:sp>
      <p:sp>
        <p:nvSpPr>
          <p:cNvPr id="3" name="內容版面配置區 2">
            <a:extLst>
              <a:ext uri="{FF2B5EF4-FFF2-40B4-BE49-F238E27FC236}">
                <a16:creationId xmlns:a16="http://schemas.microsoft.com/office/drawing/2014/main" id="{1D1192CC-0502-F895-2540-06C0AA2DA130}"/>
              </a:ext>
            </a:extLst>
          </p:cNvPr>
          <p:cNvSpPr>
            <a:spLocks noGrp="1"/>
          </p:cNvSpPr>
          <p:nvPr>
            <p:ph idx="1"/>
          </p:nvPr>
        </p:nvSpPr>
        <p:spPr>
          <a:xfrm>
            <a:off x="1026242" y="1253331"/>
            <a:ext cx="10891684" cy="5104438"/>
          </a:xfrm>
        </p:spPr>
        <p:txBody>
          <a:bodyPr vert="horz" lIns="91440" tIns="45720" rIns="91440" bIns="45720" rtlCol="0">
            <a:noAutofit/>
          </a:bodyPr>
          <a:lstStyle/>
          <a:p>
            <a:r>
              <a:rPr lang="en-US" altLang="zh-TW" sz="2400" dirty="0">
                <a:solidFill>
                  <a:schemeClr val="tx1"/>
                </a:solidFill>
                <a:latin typeface="Microsoft YaHei" panose="020B0503020204020204" pitchFamily="34" charset="-122"/>
                <a:ea typeface="Microsoft YaHei" panose="020B0503020204020204" pitchFamily="34" charset="-122"/>
              </a:rPr>
              <a:t>16.</a:t>
            </a:r>
            <a:r>
              <a:rPr lang="zh-TW" altLang="en-US" sz="2400" dirty="0">
                <a:solidFill>
                  <a:schemeClr val="tx1"/>
                </a:solidFill>
                <a:latin typeface="Microsoft YaHei" panose="020B0503020204020204" pitchFamily="34" charset="-122"/>
                <a:ea typeface="Microsoft YaHei" panose="020B0503020204020204" pitchFamily="34" charset="-122"/>
              </a:rPr>
              <a:t>至於我，我要求告神；耶和華必拯救我。</a:t>
            </a:r>
          </a:p>
          <a:p>
            <a:r>
              <a:rPr lang="en-US" altLang="zh-TW" sz="2400" dirty="0">
                <a:solidFill>
                  <a:schemeClr val="tx1"/>
                </a:solidFill>
                <a:latin typeface="Microsoft YaHei" panose="020B0503020204020204" pitchFamily="34" charset="-122"/>
                <a:ea typeface="Microsoft YaHei" panose="020B0503020204020204" pitchFamily="34" charset="-122"/>
              </a:rPr>
              <a:t>17.</a:t>
            </a:r>
            <a:r>
              <a:rPr lang="zh-TW" altLang="en-US" sz="2400" dirty="0">
                <a:solidFill>
                  <a:schemeClr val="tx1"/>
                </a:solidFill>
                <a:latin typeface="Microsoft YaHei" panose="020B0503020204020204" pitchFamily="34" charset="-122"/>
                <a:ea typeface="Microsoft YaHei" panose="020B0503020204020204" pitchFamily="34" charset="-122"/>
              </a:rPr>
              <a:t>我要晚上、早晨、晌午哀聲悲歎；他也必聽我的聲音。</a:t>
            </a:r>
          </a:p>
          <a:p>
            <a:r>
              <a:rPr lang="en-US" altLang="zh-TW" sz="2400" dirty="0">
                <a:solidFill>
                  <a:schemeClr val="tx1"/>
                </a:solidFill>
                <a:latin typeface="Microsoft YaHei" panose="020B0503020204020204" pitchFamily="34" charset="-122"/>
                <a:ea typeface="Microsoft YaHei" panose="020B0503020204020204" pitchFamily="34" charset="-122"/>
              </a:rPr>
              <a:t>18.</a:t>
            </a:r>
            <a:r>
              <a:rPr lang="zh-TW" altLang="en-US" sz="2400" dirty="0">
                <a:solidFill>
                  <a:schemeClr val="tx1"/>
                </a:solidFill>
                <a:latin typeface="Microsoft YaHei" panose="020B0503020204020204" pitchFamily="34" charset="-122"/>
                <a:ea typeface="Microsoft YaHei" panose="020B0503020204020204" pitchFamily="34" charset="-122"/>
              </a:rPr>
              <a:t>他救贖我命脫離攻擊我的人，使我得享平安，因為與我相爭的人甚多。</a:t>
            </a:r>
          </a:p>
          <a:p>
            <a:r>
              <a:rPr lang="en-US" altLang="zh-TW" sz="2400" dirty="0">
                <a:solidFill>
                  <a:schemeClr val="tx1"/>
                </a:solidFill>
                <a:latin typeface="Microsoft YaHei" panose="020B0503020204020204" pitchFamily="34" charset="-122"/>
                <a:ea typeface="Microsoft YaHei" panose="020B0503020204020204" pitchFamily="34" charset="-122"/>
              </a:rPr>
              <a:t>19.</a:t>
            </a:r>
            <a:r>
              <a:rPr lang="zh-TW" altLang="en-US" sz="2400" dirty="0">
                <a:solidFill>
                  <a:schemeClr val="tx1"/>
                </a:solidFill>
                <a:latin typeface="Microsoft YaHei" panose="020B0503020204020204" pitchFamily="34" charset="-122"/>
                <a:ea typeface="Microsoft YaHei" panose="020B0503020204020204" pitchFamily="34" charset="-122"/>
              </a:rPr>
              <a:t>那沒有更變、不敬畏神的人，從太古常存的神必聽見而苦待他。</a:t>
            </a:r>
          </a:p>
          <a:p>
            <a:r>
              <a:rPr lang="en-US" altLang="zh-TW" sz="2400" dirty="0">
                <a:solidFill>
                  <a:schemeClr val="tx1"/>
                </a:solidFill>
                <a:latin typeface="Microsoft YaHei" panose="020B0503020204020204" pitchFamily="34" charset="-122"/>
                <a:ea typeface="Microsoft YaHei" panose="020B0503020204020204" pitchFamily="34" charset="-122"/>
              </a:rPr>
              <a:t>20.</a:t>
            </a:r>
            <a:r>
              <a:rPr lang="zh-TW" altLang="en-US" sz="2400" dirty="0">
                <a:solidFill>
                  <a:schemeClr val="tx1"/>
                </a:solidFill>
                <a:latin typeface="Microsoft YaHei" panose="020B0503020204020204" pitchFamily="34" charset="-122"/>
                <a:ea typeface="Microsoft YaHei" panose="020B0503020204020204" pitchFamily="34" charset="-122"/>
              </a:rPr>
              <a:t>他背了約，伸手攻擊與他和好的人。</a:t>
            </a:r>
          </a:p>
          <a:p>
            <a:r>
              <a:rPr lang="en-US" altLang="zh-TW" sz="2400" dirty="0">
                <a:solidFill>
                  <a:schemeClr val="tx1"/>
                </a:solidFill>
                <a:latin typeface="Microsoft YaHei" panose="020B0503020204020204" pitchFamily="34" charset="-122"/>
                <a:ea typeface="Microsoft YaHei" panose="020B0503020204020204" pitchFamily="34" charset="-122"/>
              </a:rPr>
              <a:t>21.</a:t>
            </a:r>
            <a:r>
              <a:rPr lang="zh-TW" altLang="en-US" sz="2400" dirty="0">
                <a:solidFill>
                  <a:schemeClr val="tx1"/>
                </a:solidFill>
                <a:latin typeface="Microsoft YaHei" panose="020B0503020204020204" pitchFamily="34" charset="-122"/>
                <a:ea typeface="Microsoft YaHei" panose="020B0503020204020204" pitchFamily="34" charset="-122"/>
              </a:rPr>
              <a:t>他的口如奶油光滑，他的心卻懷著爭戰；他的話比油柔和，其實是</a:t>
            </a:r>
            <a:endParaRPr lang="en-US" altLang="zh-TW" sz="2400" dirty="0">
              <a:solidFill>
                <a:schemeClr val="tx1"/>
              </a:solidFill>
              <a:latin typeface="Microsoft YaHei" panose="020B0503020204020204" pitchFamily="34" charset="-122"/>
              <a:ea typeface="Microsoft YaHei" panose="020B0503020204020204" pitchFamily="34" charset="-122"/>
            </a:endParaRPr>
          </a:p>
          <a:p>
            <a:pPr marL="0" indent="0">
              <a:buNone/>
            </a:pPr>
            <a:r>
              <a:rPr lang="en-US" altLang="zh-TW" sz="2400" dirty="0">
                <a:solidFill>
                  <a:schemeClr val="tx1"/>
                </a:solidFill>
                <a:latin typeface="Microsoft YaHei" panose="020B0503020204020204" pitchFamily="34" charset="-122"/>
                <a:ea typeface="Microsoft YaHei" panose="020B0503020204020204" pitchFamily="34" charset="-122"/>
              </a:rPr>
              <a:t>       </a:t>
            </a:r>
            <a:r>
              <a:rPr lang="zh-TW" altLang="en-US" sz="2400" dirty="0">
                <a:solidFill>
                  <a:schemeClr val="tx1"/>
                </a:solidFill>
                <a:latin typeface="Microsoft YaHei" panose="020B0503020204020204" pitchFamily="34" charset="-122"/>
                <a:ea typeface="Microsoft YaHei" panose="020B0503020204020204" pitchFamily="34" charset="-122"/>
              </a:rPr>
              <a:t>拔出來的刀。</a:t>
            </a:r>
          </a:p>
          <a:p>
            <a:r>
              <a:rPr lang="en-US" altLang="zh-TW" sz="2400" dirty="0">
                <a:solidFill>
                  <a:schemeClr val="tx1"/>
                </a:solidFill>
                <a:latin typeface="Microsoft YaHei" panose="020B0503020204020204" pitchFamily="34" charset="-122"/>
                <a:ea typeface="Microsoft YaHei" panose="020B0503020204020204" pitchFamily="34" charset="-122"/>
              </a:rPr>
              <a:t>22.</a:t>
            </a:r>
            <a:r>
              <a:rPr lang="zh-TW" altLang="en-US" sz="2400" dirty="0">
                <a:solidFill>
                  <a:schemeClr val="tx1"/>
                </a:solidFill>
                <a:latin typeface="Microsoft YaHei" panose="020B0503020204020204" pitchFamily="34" charset="-122"/>
                <a:ea typeface="Microsoft YaHei" panose="020B0503020204020204" pitchFamily="34" charset="-122"/>
              </a:rPr>
              <a:t>你要把你的重擔卸給耶和華，他必撫養你；他永不叫義人動搖。</a:t>
            </a:r>
          </a:p>
          <a:p>
            <a:r>
              <a:rPr lang="en-US" altLang="zh-TW" sz="2400" dirty="0">
                <a:solidFill>
                  <a:schemeClr val="tx1"/>
                </a:solidFill>
                <a:latin typeface="Microsoft YaHei" panose="020B0503020204020204" pitchFamily="34" charset="-122"/>
                <a:ea typeface="Microsoft YaHei" panose="020B0503020204020204" pitchFamily="34" charset="-122"/>
              </a:rPr>
              <a:t>23.</a:t>
            </a:r>
            <a:r>
              <a:rPr lang="zh-TW" altLang="en-US" sz="2400" dirty="0">
                <a:solidFill>
                  <a:schemeClr val="tx1"/>
                </a:solidFill>
                <a:latin typeface="Microsoft YaHei" panose="020B0503020204020204" pitchFamily="34" charset="-122"/>
                <a:ea typeface="Microsoft YaHei" panose="020B0503020204020204" pitchFamily="34" charset="-122"/>
              </a:rPr>
              <a:t>神啊，你必使惡人下入滅亡的坑；流人血、行詭詐的人必活不到半世，</a:t>
            </a:r>
            <a:endParaRPr lang="en-US" altLang="zh-TW" sz="2400" dirty="0">
              <a:solidFill>
                <a:schemeClr val="tx1"/>
              </a:solidFill>
              <a:latin typeface="Microsoft YaHei" panose="020B0503020204020204" pitchFamily="34" charset="-122"/>
              <a:ea typeface="Microsoft YaHei" panose="020B0503020204020204" pitchFamily="34" charset="-122"/>
            </a:endParaRPr>
          </a:p>
          <a:p>
            <a:pPr marL="0" indent="0">
              <a:buNone/>
            </a:pPr>
            <a:r>
              <a:rPr lang="en-US" altLang="zh-TW" sz="2400" dirty="0">
                <a:solidFill>
                  <a:schemeClr val="tx1"/>
                </a:solidFill>
                <a:latin typeface="Microsoft YaHei" panose="020B0503020204020204" pitchFamily="34" charset="-122"/>
                <a:ea typeface="Microsoft YaHei" panose="020B0503020204020204" pitchFamily="34" charset="-122"/>
              </a:rPr>
              <a:t>        </a:t>
            </a:r>
            <a:r>
              <a:rPr lang="zh-TW" altLang="en-US" sz="2400" dirty="0">
                <a:solidFill>
                  <a:schemeClr val="tx1"/>
                </a:solidFill>
                <a:latin typeface="Microsoft YaHei" panose="020B0503020204020204" pitchFamily="34" charset="-122"/>
                <a:ea typeface="Microsoft YaHei" panose="020B0503020204020204" pitchFamily="34" charset="-122"/>
              </a:rPr>
              <a:t>但我要倚靠你。</a:t>
            </a:r>
          </a:p>
          <a:p>
            <a:endParaRPr lang="zh-TW" altLang="en-US" sz="2400" dirty="0">
              <a:solidFill>
                <a:schemeClr val="tx1"/>
              </a:solidFill>
              <a:latin typeface="Microsoft YaHei" panose="020B0503020204020204" pitchFamily="34" charset="-122"/>
              <a:ea typeface="Microsoft YaHei" panose="020B0503020204020204" pitchFamily="34" charset="-122"/>
            </a:endParaRPr>
          </a:p>
        </p:txBody>
      </p:sp>
    </p:spTree>
    <p:extLst>
      <p:ext uri="{BB962C8B-B14F-4D97-AF65-F5344CB8AC3E}">
        <p14:creationId xmlns:p14="http://schemas.microsoft.com/office/powerpoint/2010/main" val="13081434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a:extLst>
              <a:ext uri="{FF2B5EF4-FFF2-40B4-BE49-F238E27FC236}">
                <a16:creationId xmlns:a16="http://schemas.microsoft.com/office/drawing/2014/main" id="{42A91B43-A1E3-01C8-2126-89AFE29653F6}"/>
              </a:ext>
            </a:extLst>
          </p:cNvPr>
          <p:cNvSpPr>
            <a:spLocks noGrp="1"/>
          </p:cNvSpPr>
          <p:nvPr>
            <p:ph type="title"/>
          </p:nvPr>
        </p:nvSpPr>
        <p:spPr>
          <a:xfrm>
            <a:off x="1182541" y="220532"/>
            <a:ext cx="4443342" cy="832958"/>
          </a:xfrm>
        </p:spPr>
        <p:txBody>
          <a:bodyPr>
            <a:normAutofit/>
          </a:bodyPr>
          <a:lstStyle/>
          <a:p>
            <a:r>
              <a:rPr lang="zh-TW" altLang="en-US" sz="5000" b="1" dirty="0">
                <a:latin typeface="Microsoft YaHei" panose="020B0503020204020204" pitchFamily="34" charset="-122"/>
                <a:ea typeface="Microsoft YaHei" panose="020B0503020204020204" pitchFamily="34" charset="-122"/>
              </a:rPr>
              <a:t>詩 篇 </a:t>
            </a:r>
            <a:r>
              <a:rPr lang="en-US" altLang="zh-TW" sz="5000" b="1" dirty="0">
                <a:latin typeface="Microsoft YaHei" panose="020B0503020204020204" pitchFamily="34" charset="-122"/>
                <a:ea typeface="Microsoft YaHei" panose="020B0503020204020204" pitchFamily="34" charset="-122"/>
              </a:rPr>
              <a:t>55</a:t>
            </a:r>
            <a:endParaRPr lang="zh-TW" altLang="en-US" sz="5000" b="1" dirty="0">
              <a:latin typeface="Microsoft YaHei" panose="020B0503020204020204" pitchFamily="34" charset="-122"/>
              <a:ea typeface="Microsoft YaHei" panose="020B0503020204020204" pitchFamily="34" charset="-122"/>
            </a:endParaRPr>
          </a:p>
        </p:txBody>
      </p:sp>
      <p:sp>
        <p:nvSpPr>
          <p:cNvPr id="3" name="內容版面配置區 2">
            <a:extLst>
              <a:ext uri="{FF2B5EF4-FFF2-40B4-BE49-F238E27FC236}">
                <a16:creationId xmlns:a16="http://schemas.microsoft.com/office/drawing/2014/main" id="{5F4A19C2-7712-93D7-A01A-3CE105162F44}"/>
              </a:ext>
            </a:extLst>
          </p:cNvPr>
          <p:cNvSpPr>
            <a:spLocks noGrp="1"/>
          </p:cNvSpPr>
          <p:nvPr>
            <p:ph idx="1"/>
          </p:nvPr>
        </p:nvSpPr>
        <p:spPr>
          <a:xfrm>
            <a:off x="450681" y="1053490"/>
            <a:ext cx="11647800" cy="5731774"/>
          </a:xfrm>
        </p:spPr>
        <p:txBody>
          <a:bodyPr vert="horz" lIns="91440" tIns="45720" rIns="91440" bIns="45720" rtlCol="0">
            <a:noAutofit/>
          </a:bodyPr>
          <a:lstStyle/>
          <a:p>
            <a:pPr lvl="1">
              <a:buFont typeface="Wingdings" panose="05000000000000000000" pitchFamily="2" charset="2"/>
              <a:buChar char="l"/>
            </a:pPr>
            <a:r>
              <a:rPr lang="zh-TW" altLang="en-US" sz="2400" b="1" dirty="0">
                <a:solidFill>
                  <a:schemeClr val="accent1">
                    <a:lumMod val="50000"/>
                  </a:schemeClr>
                </a:solidFill>
                <a:latin typeface="Microsoft YaHei" panose="020B0503020204020204" pitchFamily="34" charset="-122"/>
                <a:ea typeface="Microsoft YaHei" panose="020B0503020204020204" pitchFamily="34" charset="-122"/>
              </a:rPr>
              <a:t>作者</a:t>
            </a:r>
            <a:r>
              <a:rPr lang="en-US" altLang="zh-TW" sz="2400" b="1" dirty="0">
                <a:solidFill>
                  <a:schemeClr val="accent1">
                    <a:lumMod val="50000"/>
                  </a:schemeClr>
                </a:solidFill>
                <a:latin typeface="Microsoft YaHei" panose="020B0503020204020204" pitchFamily="34" charset="-122"/>
                <a:ea typeface="Microsoft YaHei" panose="020B0503020204020204" pitchFamily="34" charset="-122"/>
              </a:rPr>
              <a:t>: </a:t>
            </a:r>
            <a:r>
              <a:rPr lang="zh-TW" altLang="en-US" sz="2200" dirty="0">
                <a:solidFill>
                  <a:schemeClr val="tx1"/>
                </a:solidFill>
                <a:latin typeface="Microsoft YaHei" panose="020B0503020204020204" pitchFamily="34" charset="-122"/>
                <a:ea typeface="Microsoft YaHei" panose="020B0503020204020204" pitchFamily="34" charset="-122"/>
              </a:rPr>
              <a:t>大衛</a:t>
            </a:r>
            <a:endParaRPr lang="en-US" altLang="zh-TW" sz="2200" dirty="0">
              <a:solidFill>
                <a:schemeClr val="tx1"/>
              </a:solidFill>
              <a:latin typeface="Microsoft YaHei" panose="020B0503020204020204" pitchFamily="34" charset="-122"/>
              <a:ea typeface="Microsoft YaHei" panose="020B0503020204020204" pitchFamily="34" charset="-122"/>
            </a:endParaRPr>
          </a:p>
          <a:p>
            <a:pPr lvl="1">
              <a:buFont typeface="Wingdings" panose="05000000000000000000" pitchFamily="2" charset="2"/>
              <a:buChar char="l"/>
            </a:pPr>
            <a:r>
              <a:rPr lang="zh-TW" altLang="en-US" sz="2400" b="1" dirty="0">
                <a:solidFill>
                  <a:schemeClr val="accent1">
                    <a:lumMod val="50000"/>
                  </a:schemeClr>
                </a:solidFill>
                <a:latin typeface="Microsoft YaHei" panose="020B0503020204020204" pitchFamily="34" charset="-122"/>
                <a:ea typeface="Microsoft YaHei" panose="020B0503020204020204" pitchFamily="34" charset="-122"/>
              </a:rPr>
              <a:t>分類</a:t>
            </a:r>
            <a:r>
              <a:rPr lang="en-US" altLang="zh-TW" sz="2400" b="1" dirty="0">
                <a:solidFill>
                  <a:schemeClr val="accent1">
                    <a:lumMod val="50000"/>
                  </a:schemeClr>
                </a:solidFill>
                <a:latin typeface="Microsoft YaHei" panose="020B0503020204020204" pitchFamily="34" charset="-122"/>
                <a:ea typeface="Microsoft YaHei" panose="020B0503020204020204" pitchFamily="34" charset="-122"/>
              </a:rPr>
              <a:t>: </a:t>
            </a:r>
            <a:r>
              <a:rPr lang="zh-TW" altLang="en-US" sz="2200" dirty="0">
                <a:solidFill>
                  <a:schemeClr val="tx1"/>
                </a:solidFill>
                <a:latin typeface="Microsoft YaHei" panose="020B0503020204020204" pitchFamily="34" charset="-122"/>
                <a:ea typeface="Microsoft YaHei" panose="020B0503020204020204" pitchFamily="34" charset="-122"/>
              </a:rPr>
              <a:t>訓悔詩</a:t>
            </a:r>
            <a:endParaRPr lang="en-US" altLang="zh-TW" sz="2200" dirty="0">
              <a:solidFill>
                <a:schemeClr val="tx1"/>
              </a:solidFill>
              <a:latin typeface="Microsoft YaHei" panose="020B0503020204020204" pitchFamily="34" charset="-122"/>
              <a:ea typeface="Microsoft YaHei" panose="020B0503020204020204" pitchFamily="34" charset="-122"/>
            </a:endParaRPr>
          </a:p>
          <a:p>
            <a:pPr lvl="1">
              <a:buFont typeface="Wingdings" panose="05000000000000000000" pitchFamily="2" charset="2"/>
              <a:buChar char="l"/>
            </a:pPr>
            <a:r>
              <a:rPr lang="zh-TW" altLang="en-US" sz="2400" b="1" dirty="0">
                <a:solidFill>
                  <a:schemeClr val="accent1">
                    <a:lumMod val="50000"/>
                  </a:schemeClr>
                </a:solidFill>
                <a:latin typeface="Microsoft YaHei" panose="020B0503020204020204" pitchFamily="34" charset="-122"/>
                <a:ea typeface="Microsoft YaHei" panose="020B0503020204020204" pitchFamily="34" charset="-122"/>
              </a:rPr>
              <a:t>背景</a:t>
            </a:r>
            <a:r>
              <a:rPr lang="en-US" altLang="zh-TW" sz="2400" b="1" dirty="0">
                <a:solidFill>
                  <a:schemeClr val="accent1">
                    <a:lumMod val="50000"/>
                  </a:schemeClr>
                </a:solidFill>
                <a:latin typeface="Microsoft YaHei" panose="020B0503020204020204" pitchFamily="34" charset="-122"/>
                <a:ea typeface="Microsoft YaHei" panose="020B0503020204020204" pitchFamily="34" charset="-122"/>
              </a:rPr>
              <a:t>:</a:t>
            </a:r>
            <a:r>
              <a:rPr lang="en-US" altLang="zh-TW" sz="2200" b="1" dirty="0">
                <a:solidFill>
                  <a:schemeClr val="accent1">
                    <a:lumMod val="50000"/>
                  </a:schemeClr>
                </a:solidFill>
                <a:latin typeface="Microsoft YaHei" panose="020B0503020204020204" pitchFamily="34" charset="-122"/>
                <a:ea typeface="Microsoft YaHei" panose="020B0503020204020204" pitchFamily="34" charset="-122"/>
              </a:rPr>
              <a:t> </a:t>
            </a:r>
            <a:r>
              <a:rPr lang="zh-TW" altLang="en-US" sz="2200" dirty="0">
                <a:solidFill>
                  <a:schemeClr val="tx1"/>
                </a:solidFill>
                <a:latin typeface="Microsoft YaHei" panose="020B0503020204020204" pitchFamily="34" charset="-122"/>
                <a:ea typeface="Microsoft YaHei" panose="020B0503020204020204" pitchFamily="34" charset="-122"/>
              </a:rPr>
              <a:t>親信的謀略軍師亞希多弗背叛和大衛的兒子押沙龍一起聯合叛變篡位叛變</a:t>
            </a:r>
            <a:endParaRPr lang="en-US" altLang="zh-TW" sz="2200" dirty="0">
              <a:solidFill>
                <a:schemeClr val="tx1"/>
              </a:solidFill>
              <a:latin typeface="Microsoft YaHei" panose="020B0503020204020204" pitchFamily="34" charset="-122"/>
              <a:ea typeface="Microsoft YaHei" panose="020B0503020204020204" pitchFamily="34" charset="-122"/>
            </a:endParaRPr>
          </a:p>
          <a:p>
            <a:pPr lvl="1">
              <a:buFont typeface="Wingdings" panose="05000000000000000000" pitchFamily="2" charset="2"/>
              <a:buChar char="l"/>
            </a:pPr>
            <a:r>
              <a:rPr lang="zh-TW" altLang="en-US" sz="2400" b="1" dirty="0">
                <a:solidFill>
                  <a:schemeClr val="accent1">
                    <a:lumMod val="50000"/>
                  </a:schemeClr>
                </a:solidFill>
                <a:latin typeface="Microsoft YaHei" panose="020B0503020204020204" pitchFamily="34" charset="-122"/>
                <a:ea typeface="Microsoft YaHei" panose="020B0503020204020204" pitchFamily="34" charset="-122"/>
              </a:rPr>
              <a:t>主旨</a:t>
            </a:r>
            <a:r>
              <a:rPr lang="en-US" altLang="zh-TW" sz="2400" b="1" dirty="0">
                <a:solidFill>
                  <a:schemeClr val="accent1">
                    <a:lumMod val="50000"/>
                  </a:schemeClr>
                </a:solidFill>
                <a:latin typeface="Microsoft YaHei" panose="020B0503020204020204" pitchFamily="34" charset="-122"/>
                <a:ea typeface="Microsoft YaHei" panose="020B0503020204020204" pitchFamily="34" charset="-122"/>
              </a:rPr>
              <a:t>:</a:t>
            </a:r>
            <a:r>
              <a:rPr lang="en-US" altLang="zh-TW" sz="2200" b="1" dirty="0">
                <a:solidFill>
                  <a:schemeClr val="accent1">
                    <a:lumMod val="50000"/>
                  </a:schemeClr>
                </a:solidFill>
                <a:latin typeface="Microsoft YaHei" panose="020B0503020204020204" pitchFamily="34" charset="-122"/>
                <a:ea typeface="Microsoft YaHei" panose="020B0503020204020204" pitchFamily="34" charset="-122"/>
              </a:rPr>
              <a:t> </a:t>
            </a:r>
            <a:r>
              <a:rPr lang="zh-TW" altLang="en-US" sz="2200" dirty="0">
                <a:solidFill>
                  <a:schemeClr val="tx1"/>
                </a:solidFill>
                <a:latin typeface="Microsoft YaHei" panose="020B0503020204020204" pitchFamily="34" charset="-122"/>
                <a:ea typeface="Microsoft YaHei" panose="020B0503020204020204" pitchFamily="34" charset="-122"/>
              </a:rPr>
              <a:t>大衛因眾叛親離</a:t>
            </a:r>
            <a:r>
              <a:rPr lang="en-US" altLang="zh-TW" sz="2200" dirty="0">
                <a:solidFill>
                  <a:schemeClr val="tx1"/>
                </a:solidFill>
                <a:latin typeface="Microsoft YaHei" panose="020B0503020204020204" pitchFamily="34" charset="-122"/>
                <a:ea typeface="Microsoft YaHei" panose="020B0503020204020204" pitchFamily="34" charset="-122"/>
              </a:rPr>
              <a:t>,</a:t>
            </a:r>
            <a:r>
              <a:rPr lang="zh-TW" altLang="en-US" sz="2200" dirty="0">
                <a:solidFill>
                  <a:schemeClr val="tx1"/>
                </a:solidFill>
                <a:latin typeface="Microsoft YaHei" panose="020B0503020204020204" pitchFamily="34" charset="-122"/>
                <a:ea typeface="Microsoft YaHei" panose="020B0503020204020204" pitchFamily="34" charset="-122"/>
              </a:rPr>
              <a:t>憤怒心痛如狂風暴雨</a:t>
            </a:r>
            <a:r>
              <a:rPr lang="en-US" altLang="zh-TW" sz="2200" dirty="0">
                <a:solidFill>
                  <a:schemeClr val="tx1"/>
                </a:solidFill>
                <a:latin typeface="Microsoft YaHei" panose="020B0503020204020204" pitchFamily="34" charset="-122"/>
                <a:ea typeface="Microsoft YaHei" panose="020B0503020204020204" pitchFamily="34" charset="-122"/>
              </a:rPr>
              <a:t>,</a:t>
            </a:r>
            <a:r>
              <a:rPr lang="zh-TW" altLang="en-US" sz="2200" dirty="0">
                <a:solidFill>
                  <a:schemeClr val="tx1"/>
                </a:solidFill>
                <a:latin typeface="Microsoft YaHei" panose="020B0503020204020204" pitchFamily="34" charset="-122"/>
                <a:ea typeface="Microsoft YaHei" panose="020B0503020204020204" pitchFamily="34" charset="-122"/>
              </a:rPr>
              <a:t>神是他的避難所</a:t>
            </a:r>
            <a:r>
              <a:rPr lang="en-US" altLang="zh-TW" sz="2200" dirty="0">
                <a:solidFill>
                  <a:schemeClr val="tx1"/>
                </a:solidFill>
                <a:latin typeface="Microsoft YaHei" panose="020B0503020204020204" pitchFamily="34" charset="-122"/>
                <a:ea typeface="Microsoft YaHei" panose="020B0503020204020204" pitchFamily="34" charset="-122"/>
              </a:rPr>
              <a:t>,</a:t>
            </a:r>
            <a:r>
              <a:rPr lang="zh-TW" altLang="en-US" sz="2200" dirty="0">
                <a:solidFill>
                  <a:schemeClr val="tx1"/>
                </a:solidFill>
                <a:latin typeface="Microsoft YaHei" panose="020B0503020204020204" pitchFamily="34" charset="-122"/>
                <a:ea typeface="Microsoft YaHei" panose="020B0503020204020204" pitchFamily="34" charset="-122"/>
              </a:rPr>
              <a:t>情緒激動求神咒詛他們</a:t>
            </a:r>
            <a:r>
              <a:rPr lang="en-US" altLang="zh-TW" sz="2200" dirty="0">
                <a:solidFill>
                  <a:schemeClr val="tx1"/>
                </a:solidFill>
                <a:latin typeface="Microsoft YaHei" panose="020B0503020204020204" pitchFamily="34" charset="-122"/>
                <a:ea typeface="Microsoft YaHei" panose="020B0503020204020204" pitchFamily="34" charset="-122"/>
              </a:rPr>
              <a:t>,</a:t>
            </a:r>
          </a:p>
          <a:p>
            <a:pPr marL="457200" lvl="1" indent="0">
              <a:buNone/>
            </a:pPr>
            <a:r>
              <a:rPr lang="en-US" altLang="zh-TW" sz="2200" dirty="0">
                <a:solidFill>
                  <a:schemeClr val="tx1"/>
                </a:solidFill>
                <a:latin typeface="Microsoft YaHei" panose="020B0503020204020204" pitchFamily="34" charset="-122"/>
                <a:ea typeface="Microsoft YaHei" panose="020B0503020204020204" pitchFamily="34" charset="-122"/>
              </a:rPr>
              <a:t>   </a:t>
            </a:r>
            <a:r>
              <a:rPr lang="zh-TW" altLang="en-US" sz="2200" dirty="0">
                <a:solidFill>
                  <a:schemeClr val="tx1"/>
                </a:solidFill>
                <a:latin typeface="Microsoft YaHei" panose="020B0503020204020204" pitchFamily="34" charset="-122"/>
                <a:ea typeface="Microsoft YaHei" panose="020B0503020204020204" pitchFamily="34" charset="-122"/>
              </a:rPr>
              <a:t>神必隨時聽他的呼求救贖他得平安</a:t>
            </a:r>
            <a:r>
              <a:rPr lang="en-US" altLang="zh-TW" sz="2200" dirty="0">
                <a:solidFill>
                  <a:schemeClr val="tx1"/>
                </a:solidFill>
                <a:latin typeface="Microsoft YaHei" panose="020B0503020204020204" pitchFamily="34" charset="-122"/>
                <a:ea typeface="Microsoft YaHei" panose="020B0503020204020204" pitchFamily="34" charset="-122"/>
              </a:rPr>
              <a:t>,</a:t>
            </a:r>
            <a:r>
              <a:rPr lang="zh-TW" altLang="en-US" sz="2200" dirty="0">
                <a:solidFill>
                  <a:schemeClr val="tx1"/>
                </a:solidFill>
                <a:latin typeface="Microsoft YaHei" panose="020B0503020204020204" pitchFamily="34" charset="-122"/>
                <a:ea typeface="Microsoft YaHei" panose="020B0503020204020204" pitchFamily="34" charset="-122"/>
              </a:rPr>
              <a:t>惡人都會遭報應</a:t>
            </a:r>
            <a:r>
              <a:rPr lang="en-US" altLang="zh-TW" sz="2200" dirty="0">
                <a:solidFill>
                  <a:schemeClr val="tx1"/>
                </a:solidFill>
                <a:latin typeface="Microsoft YaHei" panose="020B0503020204020204" pitchFamily="34" charset="-122"/>
                <a:ea typeface="Microsoft YaHei" panose="020B0503020204020204" pitchFamily="34" charset="-122"/>
              </a:rPr>
              <a:t>.</a:t>
            </a:r>
          </a:p>
          <a:p>
            <a:pPr lvl="1">
              <a:buFont typeface="Wingdings" panose="05000000000000000000" pitchFamily="2" charset="2"/>
              <a:buChar char="l"/>
            </a:pPr>
            <a:r>
              <a:rPr lang="zh-TW" altLang="en-US" sz="2400" b="1" dirty="0">
                <a:solidFill>
                  <a:schemeClr val="accent1">
                    <a:lumMod val="50000"/>
                  </a:schemeClr>
                </a:solidFill>
                <a:latin typeface="Microsoft YaHei" panose="020B0503020204020204" pitchFamily="34" charset="-122"/>
                <a:ea typeface="Microsoft YaHei" panose="020B0503020204020204" pitchFamily="34" charset="-122"/>
              </a:rPr>
              <a:t>經文說明</a:t>
            </a:r>
            <a:r>
              <a:rPr lang="en-US" altLang="zh-TW" sz="2400" b="1" dirty="0">
                <a:solidFill>
                  <a:schemeClr val="accent1">
                    <a:lumMod val="50000"/>
                  </a:schemeClr>
                </a:solidFill>
                <a:latin typeface="Microsoft YaHei" panose="020B0503020204020204" pitchFamily="34" charset="-122"/>
                <a:ea typeface="Microsoft YaHei" panose="020B0503020204020204" pitchFamily="34" charset="-122"/>
              </a:rPr>
              <a:t>:</a:t>
            </a:r>
            <a:r>
              <a:rPr lang="en-US" altLang="zh-TW" sz="2200" dirty="0">
                <a:solidFill>
                  <a:schemeClr val="tx1"/>
                </a:solidFill>
                <a:latin typeface="Microsoft YaHei" panose="020B0503020204020204" pitchFamily="34" charset="-122"/>
                <a:ea typeface="Microsoft YaHei" panose="020B0503020204020204" pitchFamily="34" charset="-122"/>
              </a:rPr>
              <a:t>1~8:</a:t>
            </a:r>
            <a:r>
              <a:rPr lang="zh-TW" altLang="en-US" sz="2200" dirty="0">
                <a:solidFill>
                  <a:schemeClr val="tx1"/>
                </a:solidFill>
                <a:latin typeface="Microsoft YaHei" panose="020B0503020204020204" pitchFamily="34" charset="-122"/>
                <a:ea typeface="Microsoft YaHei" panose="020B0503020204020204" pitchFamily="34" charset="-122"/>
              </a:rPr>
              <a:t>哀訴苦情</a:t>
            </a:r>
            <a:r>
              <a:rPr lang="en-US" altLang="zh-TW" sz="2200" dirty="0">
                <a:solidFill>
                  <a:schemeClr val="tx1"/>
                </a:solidFill>
                <a:latin typeface="Microsoft YaHei" panose="020B0503020204020204" pitchFamily="34" charset="-122"/>
                <a:ea typeface="Microsoft YaHei" panose="020B0503020204020204" pitchFamily="34" charset="-122"/>
              </a:rPr>
              <a:t>, 9~15:</a:t>
            </a:r>
            <a:r>
              <a:rPr lang="zh-TW" altLang="en-US" sz="2200" dirty="0">
                <a:solidFill>
                  <a:schemeClr val="tx1"/>
                </a:solidFill>
                <a:latin typeface="Microsoft YaHei" panose="020B0503020204020204" pitchFamily="34" charset="-122"/>
                <a:ea typeface="Microsoft YaHei" panose="020B0503020204020204" pitchFamily="34" charset="-122"/>
              </a:rPr>
              <a:t>禱告求變亂</a:t>
            </a:r>
            <a:r>
              <a:rPr lang="en-US" altLang="zh-TW" sz="2200" dirty="0">
                <a:solidFill>
                  <a:schemeClr val="tx1"/>
                </a:solidFill>
                <a:latin typeface="Microsoft YaHei" panose="020B0503020204020204" pitchFamily="34" charset="-122"/>
                <a:ea typeface="Microsoft YaHei" panose="020B0503020204020204" pitchFamily="34" charset="-122"/>
              </a:rPr>
              <a:t>, 16~23:</a:t>
            </a:r>
            <a:r>
              <a:rPr lang="zh-TW" altLang="en-US" sz="2200" dirty="0">
                <a:solidFill>
                  <a:schemeClr val="tx1"/>
                </a:solidFill>
                <a:latin typeface="Microsoft YaHei" panose="020B0503020204020204" pitchFamily="34" charset="-122"/>
                <a:ea typeface="Microsoft YaHei" panose="020B0503020204020204" pitchFamily="34" charset="-122"/>
              </a:rPr>
              <a:t>堅持早上</a:t>
            </a:r>
            <a:r>
              <a:rPr lang="en-US" altLang="zh-TW" sz="2200" dirty="0">
                <a:solidFill>
                  <a:schemeClr val="tx1"/>
                </a:solidFill>
                <a:latin typeface="Microsoft YaHei" panose="020B0503020204020204" pitchFamily="34" charset="-122"/>
                <a:ea typeface="Microsoft YaHei" panose="020B0503020204020204" pitchFamily="34" charset="-122"/>
              </a:rPr>
              <a:t>,</a:t>
            </a:r>
            <a:r>
              <a:rPr lang="zh-TW" altLang="en-US" sz="2200" dirty="0">
                <a:solidFill>
                  <a:schemeClr val="tx1"/>
                </a:solidFill>
                <a:latin typeface="Microsoft YaHei" panose="020B0503020204020204" pitchFamily="34" charset="-122"/>
                <a:ea typeface="Microsoft YaHei" panose="020B0503020204020204" pitchFamily="34" charset="-122"/>
              </a:rPr>
              <a:t>中午</a:t>
            </a:r>
            <a:r>
              <a:rPr lang="en-US" altLang="zh-TW" sz="2200" dirty="0">
                <a:solidFill>
                  <a:schemeClr val="tx1"/>
                </a:solidFill>
                <a:latin typeface="Microsoft YaHei" panose="020B0503020204020204" pitchFamily="34" charset="-122"/>
                <a:ea typeface="Microsoft YaHei" panose="020B0503020204020204" pitchFamily="34" charset="-122"/>
              </a:rPr>
              <a:t>,</a:t>
            </a:r>
            <a:r>
              <a:rPr lang="zh-TW" altLang="en-US" sz="2200" dirty="0">
                <a:solidFill>
                  <a:schemeClr val="tx1"/>
                </a:solidFill>
                <a:latin typeface="Microsoft YaHei" panose="020B0503020204020204" pitchFamily="34" charset="-122"/>
                <a:ea typeface="Microsoft YaHei" panose="020B0503020204020204" pitchFamily="34" charset="-122"/>
              </a:rPr>
              <a:t>晚上持續禱告</a:t>
            </a:r>
            <a:r>
              <a:rPr lang="en-US" altLang="zh-TW" sz="2200" dirty="0">
                <a:solidFill>
                  <a:schemeClr val="tx1"/>
                </a:solidFill>
                <a:latin typeface="Microsoft YaHei" panose="020B0503020204020204" pitchFamily="34" charset="-122"/>
                <a:ea typeface="Microsoft YaHei" panose="020B0503020204020204" pitchFamily="34" charset="-122"/>
              </a:rPr>
              <a:t>,</a:t>
            </a:r>
          </a:p>
          <a:p>
            <a:pPr marL="457200" lvl="1" indent="0">
              <a:buNone/>
            </a:pPr>
            <a:r>
              <a:rPr lang="en-US" altLang="zh-TW" sz="2200" dirty="0">
                <a:solidFill>
                  <a:schemeClr val="tx1"/>
                </a:solidFill>
                <a:latin typeface="Microsoft YaHei" panose="020B0503020204020204" pitchFamily="34" charset="-122"/>
                <a:ea typeface="Microsoft YaHei" panose="020B0503020204020204" pitchFamily="34" charset="-122"/>
              </a:rPr>
              <a:t>                   </a:t>
            </a:r>
            <a:r>
              <a:rPr lang="zh-TW" altLang="en-US" sz="2200" dirty="0">
                <a:solidFill>
                  <a:schemeClr val="tx1"/>
                </a:solidFill>
                <a:latin typeface="Microsoft YaHei" panose="020B0503020204020204" pitchFamily="34" charset="-122"/>
                <a:ea typeface="Microsoft YaHei" panose="020B0503020204020204" pitchFamily="34" charset="-122"/>
              </a:rPr>
              <a:t>確信神必會救他</a:t>
            </a:r>
            <a:r>
              <a:rPr lang="en-US" altLang="zh-TW" sz="2200" dirty="0">
                <a:solidFill>
                  <a:schemeClr val="tx1"/>
                </a:solidFill>
                <a:latin typeface="Microsoft YaHei" panose="020B0503020204020204" pitchFamily="34" charset="-122"/>
                <a:ea typeface="Microsoft YaHei" panose="020B0503020204020204" pitchFamily="34" charset="-122"/>
              </a:rPr>
              <a:t>.</a:t>
            </a:r>
          </a:p>
          <a:p>
            <a:pPr lvl="1">
              <a:buFont typeface="Wingdings" panose="05000000000000000000" pitchFamily="2" charset="2"/>
              <a:buChar char="l"/>
            </a:pPr>
            <a:r>
              <a:rPr lang="zh-TW" altLang="en-US" sz="2400" b="1" dirty="0">
                <a:solidFill>
                  <a:schemeClr val="accent1">
                    <a:lumMod val="50000"/>
                  </a:schemeClr>
                </a:solidFill>
                <a:latin typeface="Microsoft YaHei" panose="020B0503020204020204" pitchFamily="34" charset="-122"/>
                <a:ea typeface="Microsoft YaHei" panose="020B0503020204020204" pitchFamily="34" charset="-122"/>
              </a:rPr>
              <a:t>著名應許的經文金句</a:t>
            </a:r>
            <a:r>
              <a:rPr lang="en-US" altLang="zh-TW" sz="2400" b="1" dirty="0">
                <a:solidFill>
                  <a:schemeClr val="accent1">
                    <a:lumMod val="50000"/>
                  </a:schemeClr>
                </a:solidFill>
                <a:latin typeface="Microsoft YaHei" panose="020B0503020204020204" pitchFamily="34" charset="-122"/>
                <a:ea typeface="Microsoft YaHei" panose="020B0503020204020204" pitchFamily="34" charset="-122"/>
              </a:rPr>
              <a:t>:</a:t>
            </a:r>
            <a:r>
              <a:rPr lang="en-US" altLang="zh-TW" sz="2200" dirty="0">
                <a:solidFill>
                  <a:schemeClr val="tx1"/>
                </a:solidFill>
                <a:latin typeface="Microsoft YaHei" panose="020B0503020204020204" pitchFamily="34" charset="-122"/>
                <a:ea typeface="Microsoft YaHei" panose="020B0503020204020204" pitchFamily="34" charset="-122"/>
              </a:rPr>
              <a:t>55:22</a:t>
            </a:r>
            <a:r>
              <a:rPr lang="zh-TW" altLang="en-US" sz="2200" dirty="0">
                <a:solidFill>
                  <a:schemeClr val="tx1"/>
                </a:solidFill>
                <a:latin typeface="Microsoft YaHei" panose="020B0503020204020204" pitchFamily="34" charset="-122"/>
                <a:ea typeface="Microsoft YaHei" panose="020B0503020204020204" pitchFamily="34" charset="-122"/>
              </a:rPr>
              <a:t>你要把你的重擔卸給耶和華</a:t>
            </a:r>
            <a:r>
              <a:rPr lang="en-US" altLang="zh-TW" sz="2200" dirty="0">
                <a:solidFill>
                  <a:schemeClr val="tx1"/>
                </a:solidFill>
                <a:latin typeface="Microsoft YaHei" panose="020B0503020204020204" pitchFamily="34" charset="-122"/>
                <a:ea typeface="Microsoft YaHei" panose="020B0503020204020204" pitchFamily="34" charset="-122"/>
              </a:rPr>
              <a:t>,</a:t>
            </a:r>
            <a:r>
              <a:rPr lang="zh-TW" altLang="en-US" sz="2200" dirty="0">
                <a:solidFill>
                  <a:schemeClr val="tx1"/>
                </a:solidFill>
                <a:latin typeface="Microsoft YaHei" panose="020B0503020204020204" pitchFamily="34" charset="-122"/>
                <a:ea typeface="Microsoft YaHei" panose="020B0503020204020204" pitchFamily="34" charset="-122"/>
              </a:rPr>
              <a:t>祂必撫養你</a:t>
            </a:r>
            <a:r>
              <a:rPr lang="en-US" altLang="zh-TW" sz="2200" dirty="0">
                <a:solidFill>
                  <a:schemeClr val="tx1"/>
                </a:solidFill>
                <a:latin typeface="Microsoft YaHei" panose="020B0503020204020204" pitchFamily="34" charset="-122"/>
                <a:ea typeface="Microsoft YaHei" panose="020B0503020204020204" pitchFamily="34" charset="-122"/>
              </a:rPr>
              <a:t>,</a:t>
            </a:r>
            <a:r>
              <a:rPr lang="zh-TW" altLang="en-US" sz="2200" dirty="0">
                <a:solidFill>
                  <a:schemeClr val="tx1"/>
                </a:solidFill>
                <a:latin typeface="Microsoft YaHei" panose="020B0503020204020204" pitchFamily="34" charset="-122"/>
                <a:ea typeface="Microsoft YaHei" panose="020B0503020204020204" pitchFamily="34" charset="-122"/>
              </a:rPr>
              <a:t>祂永不叫義人動搖</a:t>
            </a:r>
            <a:r>
              <a:rPr lang="en-US" altLang="zh-TW" sz="2200" dirty="0">
                <a:solidFill>
                  <a:schemeClr val="tx1"/>
                </a:solidFill>
                <a:latin typeface="Microsoft YaHei" panose="020B0503020204020204" pitchFamily="34" charset="-122"/>
                <a:ea typeface="Microsoft YaHei" panose="020B0503020204020204" pitchFamily="34" charset="-122"/>
              </a:rPr>
              <a:t>.</a:t>
            </a:r>
          </a:p>
          <a:p>
            <a:pPr lvl="1">
              <a:buFont typeface="Wingdings" panose="05000000000000000000" pitchFamily="2" charset="2"/>
              <a:buChar char="l"/>
            </a:pPr>
            <a:r>
              <a:rPr lang="zh-TW" altLang="en-US" sz="2400" b="1" dirty="0">
                <a:solidFill>
                  <a:schemeClr val="accent1">
                    <a:lumMod val="50000"/>
                  </a:schemeClr>
                </a:solidFill>
                <a:latin typeface="Microsoft YaHei" panose="020B0503020204020204" pitchFamily="34" charset="-122"/>
                <a:ea typeface="Microsoft YaHei" panose="020B0503020204020204" pitchFamily="34" charset="-122"/>
              </a:rPr>
              <a:t>金句</a:t>
            </a:r>
            <a:r>
              <a:rPr lang="en-US" altLang="zh-TW" sz="2400" b="1" dirty="0">
                <a:solidFill>
                  <a:schemeClr val="accent1">
                    <a:lumMod val="50000"/>
                  </a:schemeClr>
                </a:solidFill>
                <a:latin typeface="Microsoft YaHei" panose="020B0503020204020204" pitchFamily="34" charset="-122"/>
                <a:ea typeface="Microsoft YaHei" panose="020B0503020204020204" pitchFamily="34" charset="-122"/>
              </a:rPr>
              <a:t>:</a:t>
            </a:r>
            <a:r>
              <a:rPr lang="zh-TW" altLang="en-US" sz="2200" dirty="0">
                <a:solidFill>
                  <a:schemeClr val="tx1"/>
                </a:solidFill>
                <a:latin typeface="Microsoft YaHei" panose="020B0503020204020204" pitchFamily="34" charset="-122"/>
                <a:ea typeface="Microsoft YaHei" panose="020B0503020204020204" pitchFamily="34" charset="-122"/>
              </a:rPr>
              <a:t>信心的求告 </a:t>
            </a:r>
            <a:r>
              <a:rPr lang="en-US" altLang="zh-TW" sz="2200" dirty="0">
                <a:solidFill>
                  <a:schemeClr val="tx1"/>
                </a:solidFill>
                <a:latin typeface="Microsoft YaHei" panose="020B0503020204020204" pitchFamily="34" charset="-122"/>
                <a:ea typeface="Microsoft YaHei" panose="020B0503020204020204" pitchFamily="34" charset="-122"/>
              </a:rPr>
              <a:t>55:16~17, 18,23(</a:t>
            </a:r>
            <a:r>
              <a:rPr lang="zh-TW" altLang="en-US" sz="2200" dirty="0">
                <a:solidFill>
                  <a:schemeClr val="tx1"/>
                </a:solidFill>
                <a:latin typeface="Microsoft YaHei" panose="020B0503020204020204" pitchFamily="34" charset="-122"/>
                <a:ea typeface="Microsoft YaHei" panose="020B0503020204020204" pitchFamily="34" charset="-122"/>
              </a:rPr>
              <a:t>在困境中仍對神堅持</a:t>
            </a:r>
            <a:r>
              <a:rPr lang="en-US" altLang="zh-TW" sz="2200" dirty="0">
                <a:solidFill>
                  <a:schemeClr val="tx1"/>
                </a:solidFill>
                <a:latin typeface="Microsoft YaHei" panose="020B0503020204020204" pitchFamily="34" charset="-122"/>
                <a:ea typeface="Microsoft YaHei" panose="020B0503020204020204" pitchFamily="34" charset="-122"/>
              </a:rPr>
              <a:t>), 55:22</a:t>
            </a:r>
            <a:r>
              <a:rPr lang="zh-TW" altLang="en-US" sz="2200" dirty="0">
                <a:solidFill>
                  <a:schemeClr val="tx1"/>
                </a:solidFill>
                <a:latin typeface="Microsoft YaHei" panose="020B0503020204020204" pitchFamily="34" charset="-122"/>
                <a:ea typeface="Microsoft YaHei" panose="020B0503020204020204" pitchFamily="34" charset="-122"/>
              </a:rPr>
              <a:t>有安慰</a:t>
            </a:r>
            <a:r>
              <a:rPr lang="en-US" altLang="zh-TW" sz="2200" dirty="0">
                <a:solidFill>
                  <a:schemeClr val="tx1"/>
                </a:solidFill>
                <a:latin typeface="Microsoft YaHei" panose="020B0503020204020204" pitchFamily="34" charset="-122"/>
                <a:ea typeface="Microsoft YaHei" panose="020B0503020204020204" pitchFamily="34" charset="-122"/>
              </a:rPr>
              <a:t>,</a:t>
            </a:r>
            <a:r>
              <a:rPr lang="zh-TW" altLang="en-US" sz="2200" dirty="0">
                <a:solidFill>
                  <a:schemeClr val="tx1"/>
                </a:solidFill>
                <a:latin typeface="Microsoft YaHei" panose="020B0503020204020204" pitchFamily="34" charset="-122"/>
                <a:ea typeface="Microsoft YaHei" panose="020B0503020204020204" pitchFamily="34" charset="-122"/>
              </a:rPr>
              <a:t>應許</a:t>
            </a:r>
            <a:r>
              <a:rPr lang="en-US" altLang="zh-TW" sz="2200" dirty="0">
                <a:solidFill>
                  <a:schemeClr val="tx1"/>
                </a:solidFill>
                <a:latin typeface="Microsoft YaHei" panose="020B0503020204020204" pitchFamily="34" charset="-122"/>
                <a:ea typeface="Microsoft YaHei" panose="020B0503020204020204" pitchFamily="34" charset="-122"/>
              </a:rPr>
              <a:t>.</a:t>
            </a:r>
          </a:p>
          <a:p>
            <a:pPr lvl="1">
              <a:buFont typeface="Wingdings" panose="05000000000000000000" pitchFamily="2" charset="2"/>
              <a:buChar char="l"/>
            </a:pPr>
            <a:r>
              <a:rPr lang="zh-TW" altLang="en-US" sz="2400" b="1" dirty="0">
                <a:solidFill>
                  <a:schemeClr val="accent1">
                    <a:lumMod val="50000"/>
                  </a:schemeClr>
                </a:solidFill>
                <a:latin typeface="Microsoft YaHei" panose="020B0503020204020204" pitchFamily="34" charset="-122"/>
                <a:ea typeface="Microsoft YaHei" panose="020B0503020204020204" pitchFamily="34" charset="-122"/>
              </a:rPr>
              <a:t>對神的認識</a:t>
            </a:r>
            <a:r>
              <a:rPr lang="en-US" altLang="zh-TW" sz="2400" b="1" dirty="0">
                <a:solidFill>
                  <a:schemeClr val="accent1">
                    <a:lumMod val="50000"/>
                  </a:schemeClr>
                </a:solidFill>
                <a:latin typeface="Microsoft YaHei" panose="020B0503020204020204" pitchFamily="34" charset="-122"/>
                <a:ea typeface="Microsoft YaHei" panose="020B0503020204020204" pitchFamily="34" charset="-122"/>
              </a:rPr>
              <a:t>: </a:t>
            </a:r>
            <a:r>
              <a:rPr lang="zh-TW" altLang="en-US" sz="2200" dirty="0">
                <a:solidFill>
                  <a:schemeClr val="tx1"/>
                </a:solidFill>
                <a:latin typeface="Microsoft YaHei" panose="020B0503020204020204" pitchFamily="34" charset="-122"/>
                <a:ea typeface="Microsoft YaHei" panose="020B0503020204020204" pitchFamily="34" charset="-122"/>
              </a:rPr>
              <a:t>神必會拯救向祂投靠的人</a:t>
            </a:r>
            <a:r>
              <a:rPr lang="en-US" altLang="zh-TW" sz="2200" dirty="0">
                <a:solidFill>
                  <a:schemeClr val="tx1"/>
                </a:solidFill>
                <a:latin typeface="Microsoft YaHei" panose="020B0503020204020204" pitchFamily="34" charset="-122"/>
                <a:ea typeface="Microsoft YaHei" panose="020B0503020204020204" pitchFamily="34" charset="-122"/>
              </a:rPr>
              <a:t>.</a:t>
            </a:r>
          </a:p>
          <a:p>
            <a:pPr lvl="1">
              <a:buFont typeface="Wingdings" panose="05000000000000000000" pitchFamily="2" charset="2"/>
              <a:buChar char="l"/>
            </a:pPr>
            <a:r>
              <a:rPr lang="zh-TW" altLang="en-US" sz="2400" b="1" dirty="0">
                <a:solidFill>
                  <a:schemeClr val="accent1">
                    <a:lumMod val="50000"/>
                  </a:schemeClr>
                </a:solidFill>
                <a:latin typeface="Microsoft YaHei" panose="020B0503020204020204" pitchFamily="34" charset="-122"/>
                <a:ea typeface="Microsoft YaHei" panose="020B0503020204020204" pitchFamily="34" charset="-122"/>
              </a:rPr>
              <a:t>對神的收穫</a:t>
            </a:r>
            <a:r>
              <a:rPr lang="en-US" altLang="zh-TW" sz="2400" b="1" dirty="0">
                <a:solidFill>
                  <a:schemeClr val="accent1">
                    <a:lumMod val="50000"/>
                  </a:schemeClr>
                </a:solidFill>
                <a:latin typeface="Microsoft YaHei" panose="020B0503020204020204" pitchFamily="34" charset="-122"/>
                <a:ea typeface="Microsoft YaHei" panose="020B0503020204020204" pitchFamily="34" charset="-122"/>
              </a:rPr>
              <a:t>:</a:t>
            </a:r>
            <a:r>
              <a:rPr lang="zh-TW" altLang="en-US" sz="2200" dirty="0">
                <a:solidFill>
                  <a:schemeClr val="tx1"/>
                </a:solidFill>
                <a:latin typeface="Microsoft YaHei" panose="020B0503020204020204" pitchFamily="34" charset="-122"/>
                <a:ea typeface="Microsoft YaHei" panose="020B0503020204020204" pitchFamily="34" charset="-122"/>
              </a:rPr>
              <a:t>我可以向神發洩受苦的情緒</a:t>
            </a:r>
            <a:r>
              <a:rPr lang="en-US" altLang="zh-TW" sz="2200" dirty="0">
                <a:solidFill>
                  <a:schemeClr val="tx1"/>
                </a:solidFill>
                <a:latin typeface="Microsoft YaHei" panose="020B0503020204020204" pitchFamily="34" charset="-122"/>
                <a:ea typeface="Microsoft YaHei" panose="020B0503020204020204" pitchFamily="34" charset="-122"/>
              </a:rPr>
              <a:t>,</a:t>
            </a:r>
            <a:r>
              <a:rPr lang="zh-TW" altLang="en-US" sz="2200" dirty="0">
                <a:solidFill>
                  <a:schemeClr val="tx1"/>
                </a:solidFill>
                <a:latin typeface="Microsoft YaHei" panose="020B0503020204020204" pitchFamily="34" charset="-122"/>
                <a:ea typeface="Microsoft YaHei" panose="020B0503020204020204" pitchFamily="34" charset="-122"/>
              </a:rPr>
              <a:t>並要堅定信靠神</a:t>
            </a:r>
            <a:r>
              <a:rPr lang="en-US" altLang="zh-TW" sz="2200" dirty="0">
                <a:solidFill>
                  <a:schemeClr val="tx1"/>
                </a:solidFill>
                <a:latin typeface="Microsoft YaHei" panose="020B0503020204020204" pitchFamily="34" charset="-122"/>
                <a:ea typeface="Microsoft YaHei" panose="020B0503020204020204" pitchFamily="34" charset="-122"/>
              </a:rPr>
              <a:t>,</a:t>
            </a:r>
            <a:r>
              <a:rPr lang="zh-TW" altLang="en-US" sz="2200" dirty="0">
                <a:solidFill>
                  <a:schemeClr val="tx1"/>
                </a:solidFill>
                <a:latin typeface="Microsoft YaHei" panose="020B0503020204020204" pitchFamily="34" charset="-122"/>
                <a:ea typeface="Microsoft YaHei" panose="020B0503020204020204" pitchFamily="34" charset="-122"/>
              </a:rPr>
              <a:t>投靠神作為我的避難所</a:t>
            </a:r>
            <a:r>
              <a:rPr lang="en-US" altLang="zh-TW" sz="2200" dirty="0">
                <a:solidFill>
                  <a:schemeClr val="tx1"/>
                </a:solidFill>
                <a:latin typeface="Microsoft YaHei" panose="020B0503020204020204" pitchFamily="34" charset="-122"/>
                <a:ea typeface="Microsoft YaHei" panose="020B0503020204020204" pitchFamily="34" charset="-122"/>
              </a:rPr>
              <a:t>,</a:t>
            </a:r>
          </a:p>
          <a:p>
            <a:pPr marL="457200" lvl="1" indent="0">
              <a:buNone/>
            </a:pPr>
            <a:r>
              <a:rPr lang="en-US" altLang="zh-TW" sz="2200" dirty="0">
                <a:solidFill>
                  <a:schemeClr val="tx1"/>
                </a:solidFill>
                <a:latin typeface="Microsoft YaHei" panose="020B0503020204020204" pitchFamily="34" charset="-122"/>
                <a:ea typeface="Microsoft YaHei" panose="020B0503020204020204" pitchFamily="34" charset="-122"/>
              </a:rPr>
              <a:t>   </a:t>
            </a:r>
            <a:r>
              <a:rPr lang="zh-TW" altLang="en-US" sz="2200" dirty="0">
                <a:solidFill>
                  <a:schemeClr val="tx1"/>
                </a:solidFill>
                <a:latin typeface="Microsoft YaHei" panose="020B0503020204020204" pitchFamily="34" charset="-122"/>
                <a:ea typeface="Microsoft YaHei" panose="020B0503020204020204" pitchFamily="34" charset="-122"/>
              </a:rPr>
              <a:t>我必得享平安</a:t>
            </a:r>
            <a:r>
              <a:rPr lang="en-US" altLang="zh-TW" sz="2200" dirty="0">
                <a:solidFill>
                  <a:schemeClr val="tx1"/>
                </a:solidFill>
                <a:latin typeface="Microsoft YaHei" panose="020B0503020204020204" pitchFamily="34" charset="-122"/>
                <a:ea typeface="Microsoft YaHei" panose="020B0503020204020204" pitchFamily="34" charset="-122"/>
              </a:rPr>
              <a:t>.</a:t>
            </a:r>
          </a:p>
        </p:txBody>
      </p:sp>
    </p:spTree>
    <p:extLst>
      <p:ext uri="{BB962C8B-B14F-4D97-AF65-F5344CB8AC3E}">
        <p14:creationId xmlns:p14="http://schemas.microsoft.com/office/powerpoint/2010/main" val="1886283800"/>
      </p:ext>
    </p:extLst>
  </p:cSld>
  <p:clrMapOvr>
    <a:masterClrMapping/>
  </p:clrMapOvr>
</p:sld>
</file>

<file path=ppt/theme/theme1.xml><?xml version="1.0" encoding="utf-8"?>
<a:theme xmlns:a="http://schemas.openxmlformats.org/drawingml/2006/main" name="徽章">
  <a:themeElements>
    <a:clrScheme name="徽章">
      <a:dk1>
        <a:sysClr val="windowText" lastClr="000000"/>
      </a:dk1>
      <a:lt1>
        <a:sysClr val="window" lastClr="FFFFFF"/>
      </a:lt1>
      <a:dk2>
        <a:srgbClr val="2A1A00"/>
      </a:dk2>
      <a:lt2>
        <a:srgbClr val="F3F3F2"/>
      </a:lt2>
      <a:accent1>
        <a:srgbClr val="F8B323"/>
      </a:accent1>
      <a:accent2>
        <a:srgbClr val="656A59"/>
      </a:accent2>
      <a:accent3>
        <a:srgbClr val="46B2B5"/>
      </a:accent3>
      <a:accent4>
        <a:srgbClr val="8CAA7E"/>
      </a:accent4>
      <a:accent5>
        <a:srgbClr val="D36F68"/>
      </a:accent5>
      <a:accent6>
        <a:srgbClr val="826276"/>
      </a:accent6>
      <a:hlink>
        <a:srgbClr val="46B2B5"/>
      </a:hlink>
      <a:folHlink>
        <a:srgbClr val="A46694"/>
      </a:folHlink>
    </a:clrScheme>
    <a:fontScheme name="徽章">
      <a:majorFont>
        <a:latin typeface="Impact" panose="020B080603090205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ill Sans MT" panose="020B0502020104020203"/>
        <a:ea typeface=""/>
        <a:cs typeface=""/>
        <a:font script="Grek" typeface="Corbel"/>
        <a:font script="Cyrl" typeface="Corbel"/>
        <a:font script="Jpan" typeface="メイリオ"/>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徽章">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12700" cap="flat" cmpd="sng" algn="in">
          <a:solidFill>
            <a:schemeClr val="phClr"/>
          </a:solidFill>
          <a:prstDash val="solid"/>
        </a:ln>
        <a:ln w="50800" cap="flat" cmpd="sng" algn="in">
          <a:solidFill>
            <a:schemeClr val="phClr"/>
          </a:solidFill>
          <a:prstDash val="solid"/>
        </a:ln>
      </a:lnStyleLst>
      <a:effectStyleLst>
        <a:effectStyle>
          <a:effectLst/>
        </a:effectStyle>
        <a:effectStyle>
          <a:effectLst/>
        </a:effectStyle>
        <a:effectStyle>
          <a:effectLst>
            <a:outerShdw blurRad="38100" dist="25400" dir="5400000" algn="ctr" rotWithShape="0">
              <a:srgbClr val="000000">
                <a:alpha val="2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adge" id="{71A07785-5930-41D4-9A83-E23602B48E98}" vid="{771EA782-DFA6-45B1-AEA3-661F1715B310}"/>
    </a:ext>
  </a:ext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TM10001106[[fn=徽章]]</Template>
  <TotalTime>3064</TotalTime>
  <Words>4739</Words>
  <Application>Microsoft Office PowerPoint</Application>
  <PresentationFormat>寬螢幕</PresentationFormat>
  <Paragraphs>286</Paragraphs>
  <Slides>29</Slides>
  <Notes>5</Notes>
  <HiddenSlides>0</HiddenSlides>
  <MMClips>0</MMClips>
  <ScaleCrop>false</ScaleCrop>
  <HeadingPairs>
    <vt:vector size="6" baseType="variant">
      <vt:variant>
        <vt:lpstr>使用字型</vt:lpstr>
      </vt:variant>
      <vt:variant>
        <vt:i4>6</vt:i4>
      </vt:variant>
      <vt:variant>
        <vt:lpstr>佈景主題</vt:lpstr>
      </vt:variant>
      <vt:variant>
        <vt:i4>1</vt:i4>
      </vt:variant>
      <vt:variant>
        <vt:lpstr>投影片標題</vt:lpstr>
      </vt:variant>
      <vt:variant>
        <vt:i4>29</vt:i4>
      </vt:variant>
    </vt:vector>
  </HeadingPairs>
  <TitlesOfParts>
    <vt:vector size="36" baseType="lpstr">
      <vt:lpstr>Microsoft YaHei</vt:lpstr>
      <vt:lpstr>Aptos</vt:lpstr>
      <vt:lpstr>Arial</vt:lpstr>
      <vt:lpstr>Gill Sans MT</vt:lpstr>
      <vt:lpstr>Impact</vt:lpstr>
      <vt:lpstr>Wingdings</vt:lpstr>
      <vt:lpstr>徽章</vt:lpstr>
      <vt:lpstr>詩 篇53~60</vt:lpstr>
      <vt:lpstr>詩 篇 53</vt:lpstr>
      <vt:lpstr>詩 篇 53</vt:lpstr>
      <vt:lpstr>詩 篇 54</vt:lpstr>
      <vt:lpstr>詩 篇 54</vt:lpstr>
      <vt:lpstr>詩 篇 55</vt:lpstr>
      <vt:lpstr>詩 篇 55</vt:lpstr>
      <vt:lpstr>詩 篇 55</vt:lpstr>
      <vt:lpstr>詩 篇 55</vt:lpstr>
      <vt:lpstr>詩 篇 56 </vt:lpstr>
      <vt:lpstr>詩 篇 56</vt:lpstr>
      <vt:lpstr>PowerPoint 簡報</vt:lpstr>
      <vt:lpstr>詩 篇 56</vt:lpstr>
      <vt:lpstr>詩 篇 56</vt:lpstr>
      <vt:lpstr>詩 篇 57</vt:lpstr>
      <vt:lpstr>詩 篇 57</vt:lpstr>
      <vt:lpstr> 詩 篇 57</vt:lpstr>
      <vt:lpstr>詩 篇 58</vt:lpstr>
      <vt:lpstr>詩 篇 58</vt:lpstr>
      <vt:lpstr>PowerPoint 簡報</vt:lpstr>
      <vt:lpstr>詩 篇 59 </vt:lpstr>
      <vt:lpstr>詩 篇 59 </vt:lpstr>
      <vt:lpstr>詩 篇 59</vt:lpstr>
      <vt:lpstr>詩 篇 59</vt:lpstr>
      <vt:lpstr>詩 篇 59</vt:lpstr>
      <vt:lpstr>詩 篇 60</vt:lpstr>
      <vt:lpstr>詩 篇 60</vt:lpstr>
      <vt:lpstr>詩 篇 60</vt:lpstr>
      <vt:lpstr>詩 篇 60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詩篇53~60  </dc:title>
  <dc:creator>lingtiingsoon@gmail.com</dc:creator>
  <cp:lastModifiedBy>關懷中心 A8</cp:lastModifiedBy>
  <cp:revision>13</cp:revision>
  <dcterms:created xsi:type="dcterms:W3CDTF">2026-05-18T12:28:08Z</dcterms:created>
  <dcterms:modified xsi:type="dcterms:W3CDTF">2026-05-27T03:10:31Z</dcterms:modified>
</cp:coreProperties>
</file>