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1" r:id="rId4"/>
    <p:sldId id="282" r:id="rId5"/>
    <p:sldId id="283" r:id="rId6"/>
    <p:sldId id="276" r:id="rId7"/>
    <p:sldId id="258" r:id="rId8"/>
    <p:sldId id="260" r:id="rId9"/>
    <p:sldId id="259" r:id="rId10"/>
    <p:sldId id="290" r:id="rId11"/>
    <p:sldId id="291" r:id="rId12"/>
    <p:sldId id="284" r:id="rId13"/>
    <p:sldId id="277" r:id="rId14"/>
    <p:sldId id="261" r:id="rId15"/>
    <p:sldId id="262" r:id="rId16"/>
    <p:sldId id="263" r:id="rId17"/>
    <p:sldId id="292" r:id="rId18"/>
    <p:sldId id="293" r:id="rId19"/>
    <p:sldId id="285" r:id="rId20"/>
    <p:sldId id="286" r:id="rId21"/>
    <p:sldId id="280" r:id="rId22"/>
    <p:sldId id="264" r:id="rId23"/>
    <p:sldId id="265" r:id="rId24"/>
    <p:sldId id="266" r:id="rId25"/>
    <p:sldId id="294" r:id="rId26"/>
    <p:sldId id="295" r:id="rId27"/>
    <p:sldId id="287" r:id="rId28"/>
    <p:sldId id="288" r:id="rId29"/>
    <p:sldId id="278" r:id="rId30"/>
    <p:sldId id="267" r:id="rId31"/>
    <p:sldId id="268" r:id="rId32"/>
    <p:sldId id="269" r:id="rId33"/>
    <p:sldId id="270" r:id="rId34"/>
    <p:sldId id="271" r:id="rId35"/>
    <p:sldId id="296" r:id="rId36"/>
    <p:sldId id="297" r:id="rId37"/>
    <p:sldId id="272" r:id="rId38"/>
    <p:sldId id="273" r:id="rId39"/>
    <p:sldId id="289" r:id="rId40"/>
    <p:sldId id="274" r:id="rId41"/>
    <p:sldId id="275" r:id="rId42"/>
    <p:sldId id="279" r:id="rId43"/>
  </p:sldIdLst>
  <p:sldSz cx="18288000" cy="10287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Microsoft YaHei" panose="020B0503020204020204" pitchFamily="34" charset="-122"/>
      <p:regular r:id="rId48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115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64064" y="1927727"/>
            <a:ext cx="17829807" cy="3214769"/>
          </a:xfrm>
          <a:custGeom>
            <a:avLst/>
            <a:gdLst/>
            <a:ahLst/>
            <a:cxnLst/>
            <a:rect l="l" t="t" r="r" b="b"/>
            <a:pathLst>
              <a:path w="17829807" h="3214769">
                <a:moveTo>
                  <a:pt x="0" y="0"/>
                </a:moveTo>
                <a:lnTo>
                  <a:pt x="17829807" y="0"/>
                </a:lnTo>
                <a:lnTo>
                  <a:pt x="17829807" y="3214768"/>
                </a:lnTo>
                <a:lnTo>
                  <a:pt x="0" y="32147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16" t="-66768" r="-5216" b="-175085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chemeClr val="bg1">
                <a:lumMod val="85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516838B-B718-43E7-A167-025A2D8DF421}"/>
              </a:ext>
            </a:extLst>
          </p:cNvPr>
          <p:cNvSpPr txBox="1"/>
          <p:nvPr/>
        </p:nvSpPr>
        <p:spPr>
          <a:xfrm>
            <a:off x="1447800" y="2171700"/>
            <a:ext cx="16154400" cy="7520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en-US" altLang="zh-TW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1 .</a:t>
            </a:r>
            <a:r>
              <a:rPr lang="zh-TW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（大衛的記念詩，交與伶長。）神啊，求你快快搭救我！</a:t>
            </a:r>
            <a:endParaRPr lang="en-US" altLang="zh-TW" sz="4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6500"/>
              </a:lnSpc>
            </a:pPr>
            <a:r>
              <a:rPr lang="en-US" altLang="zh-TW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</a:t>
            </a:r>
            <a:r>
              <a:rPr lang="zh-TW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耶和華啊，求你速速幫助我！</a:t>
            </a:r>
          </a:p>
          <a:p>
            <a:pPr>
              <a:lnSpc>
                <a:spcPts val="6500"/>
              </a:lnSpc>
            </a:pPr>
            <a:r>
              <a:rPr lang="en-US" altLang="zh-TW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2 .</a:t>
            </a:r>
            <a:r>
              <a:rPr lang="zh-TW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願那些尋索我命的，抱愧蒙羞；願那些喜悅我遭害的，</a:t>
            </a:r>
            <a:endParaRPr lang="en-US" altLang="zh-TW" sz="4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6500"/>
              </a:lnSpc>
            </a:pPr>
            <a:r>
              <a:rPr lang="en-US" altLang="zh-TW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TW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退後受辱。</a:t>
            </a:r>
          </a:p>
          <a:p>
            <a:pPr>
              <a:lnSpc>
                <a:spcPts val="6500"/>
              </a:lnSpc>
            </a:pPr>
            <a:r>
              <a:rPr lang="en-US" altLang="zh-TW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3 .</a:t>
            </a:r>
            <a:r>
              <a:rPr lang="zh-TW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願那些對我說阿哈、阿哈的，因羞愧退後。</a:t>
            </a:r>
          </a:p>
          <a:p>
            <a:pPr>
              <a:lnSpc>
                <a:spcPts val="6500"/>
              </a:lnSpc>
            </a:pPr>
            <a:r>
              <a:rPr lang="en-US" altLang="zh-TW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4 .</a:t>
            </a:r>
            <a:r>
              <a:rPr lang="zh-TW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願一切尋求你的，因你高興歡喜；願那些喜愛你救恩的，</a:t>
            </a:r>
            <a:endParaRPr lang="en-US" altLang="zh-TW" sz="4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6500"/>
              </a:lnSpc>
            </a:pPr>
            <a:r>
              <a:rPr lang="en-US" altLang="zh-TW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TW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常說：當尊神為大！</a:t>
            </a:r>
          </a:p>
          <a:p>
            <a:pPr>
              <a:lnSpc>
                <a:spcPts val="6500"/>
              </a:lnSpc>
            </a:pPr>
            <a:r>
              <a:rPr lang="en-US" altLang="zh-TW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5 .</a:t>
            </a:r>
            <a:r>
              <a:rPr lang="zh-TW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但我是困苦窮乏的；神啊，求你速速到我這裡來！</a:t>
            </a:r>
            <a:endParaRPr lang="en-US" altLang="zh-TW" sz="4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6500"/>
              </a:lnSpc>
            </a:pPr>
            <a:r>
              <a:rPr lang="en-US" altLang="zh-TW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TW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你是幫助我的，搭救我的。耶和華啊，求你不要耽延！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A23C080-A931-48D7-81F2-EEC5192EE02A}"/>
              </a:ext>
            </a:extLst>
          </p:cNvPr>
          <p:cNvSpPr/>
          <p:nvPr/>
        </p:nvSpPr>
        <p:spPr>
          <a:xfrm>
            <a:off x="6445184" y="419100"/>
            <a:ext cx="5397632" cy="1569660"/>
          </a:xfrm>
          <a:prstGeom prst="rect">
            <a:avLst/>
          </a:prstGeom>
          <a:noFill/>
        </p:spPr>
        <p:txBody>
          <a:bodyPr vert="horz" wrap="none" lIns="91440" tIns="45720" rIns="91440" bIns="45720">
            <a:spAutoFit/>
          </a:bodyPr>
          <a:lstStyle/>
          <a:p>
            <a:pPr algn="ctr"/>
            <a:r>
              <a:rPr lang="zh-TW" altLang="en-US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詩篇</a:t>
            </a:r>
            <a:r>
              <a:rPr lang="en-US" altLang="zh-TW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70</a:t>
            </a:r>
            <a:r>
              <a:rPr lang="zh-TW" altLang="en-US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篇</a:t>
            </a:r>
          </a:p>
        </p:txBody>
      </p:sp>
    </p:spTree>
    <p:extLst>
      <p:ext uri="{BB962C8B-B14F-4D97-AF65-F5344CB8AC3E}">
        <p14:creationId xmlns:p14="http://schemas.microsoft.com/office/powerpoint/2010/main" val="785816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351048" y="3408724"/>
            <a:ext cx="7360954" cy="5585288"/>
          </a:xfrm>
          <a:custGeom>
            <a:avLst/>
            <a:gdLst/>
            <a:ahLst/>
            <a:cxnLst/>
            <a:rect l="l" t="t" r="r" b="b"/>
            <a:pathLst>
              <a:path w="7360954" h="5585288">
                <a:moveTo>
                  <a:pt x="0" y="0"/>
                </a:moveTo>
                <a:lnTo>
                  <a:pt x="7360955" y="0"/>
                </a:lnTo>
                <a:lnTo>
                  <a:pt x="7360955" y="5585288"/>
                </a:lnTo>
                <a:lnTo>
                  <a:pt x="0" y="55852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008" t="-65028" r="-185745" b="-56936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chemeClr val="bg1">
                <a:lumMod val="85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516838B-B718-43E7-A167-025A2D8DF421}"/>
              </a:ext>
            </a:extLst>
          </p:cNvPr>
          <p:cNvSpPr txBox="1"/>
          <p:nvPr/>
        </p:nvSpPr>
        <p:spPr>
          <a:xfrm>
            <a:off x="1676400" y="788461"/>
            <a:ext cx="16154400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耶和華啊，我投靠你；求你叫我永不羞愧！</a:t>
            </a:r>
          </a:p>
          <a:p>
            <a:pPr>
              <a:lnSpc>
                <a:spcPts val="50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2 .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求你憑你的公義搭救我，救拔我；側耳聽我，拯救我！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3 .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求你作我常住的磐石；你已經命定要救我，因為你是我的巖石，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我的山寨。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4 .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我的神啊，求你救我脫離惡人的手，脫離不義和殘暴之人的手。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5 .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主─耶和華啊，你是我所盼望的；從我年幼，你是我所倚靠的。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6 .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我從出母胎被你扶持；使我出母腹的是你。我必常常讚美你！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7 .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許多人以我為怪，但你是我堅固的避難所。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8 .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你的讚美，你的榮耀終日必滿了我的口。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9 .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我年老的時候，求你不要丟棄我！我力氣衰弱的時候，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求你不要離棄我！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10.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我的仇敵議論我；那些窺探要害我命的彼此商議，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11.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說：神已經離棄他；我們追趕他，捉拿他吧！因為沒有人搭救。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12.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神啊，求你不要遠離我！我的神啊，求你速速幫助我！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A23C080-A931-48D7-81F2-EEC5192EE02A}"/>
              </a:ext>
            </a:extLst>
          </p:cNvPr>
          <p:cNvSpPr/>
          <p:nvPr/>
        </p:nvSpPr>
        <p:spPr>
          <a:xfrm>
            <a:off x="228600" y="1028700"/>
            <a:ext cx="1250983" cy="5423922"/>
          </a:xfrm>
          <a:prstGeom prst="rect">
            <a:avLst/>
          </a:prstGeom>
          <a:noFill/>
        </p:spPr>
        <p:txBody>
          <a:bodyPr vert="wordArtVertRtl"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詩篇</a:t>
            </a:r>
            <a:r>
              <a:rPr lang="en-US" altLang="zh-TW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71</a:t>
            </a:r>
            <a:r>
              <a:rPr lang="zh-TW" alt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篇</a:t>
            </a:r>
          </a:p>
        </p:txBody>
      </p:sp>
    </p:spTree>
    <p:extLst>
      <p:ext uri="{BB962C8B-B14F-4D97-AF65-F5344CB8AC3E}">
        <p14:creationId xmlns:p14="http://schemas.microsoft.com/office/powerpoint/2010/main" val="2033561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chemeClr val="bg1">
                <a:lumMod val="85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516838B-B718-43E7-A167-025A2D8DF421}"/>
              </a:ext>
            </a:extLst>
          </p:cNvPr>
          <p:cNvSpPr txBox="1"/>
          <p:nvPr/>
        </p:nvSpPr>
        <p:spPr>
          <a:xfrm>
            <a:off x="1371600" y="419100"/>
            <a:ext cx="16154400" cy="9672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13.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願那與我性命為敵的，羞愧被滅；願那謀害我的，受辱蒙羞。</a:t>
            </a:r>
          </a:p>
          <a:p>
            <a:pPr>
              <a:lnSpc>
                <a:spcPts val="50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14.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我卻要常常盼望，並要越發讚美你。</a:t>
            </a:r>
          </a:p>
          <a:p>
            <a:pPr>
              <a:lnSpc>
                <a:spcPts val="50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15.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我的口終日要述說你的公義和你的救恩，因我不計其數。</a:t>
            </a:r>
          </a:p>
          <a:p>
            <a:pPr>
              <a:lnSpc>
                <a:spcPts val="50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16.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我要來說主─耶和華大能的事；我單要提說你的公義。</a:t>
            </a:r>
          </a:p>
          <a:p>
            <a:pPr>
              <a:lnSpc>
                <a:spcPts val="50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17.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神啊，自我年幼時，你就教訓我；直到如今，我傳揚你奇妙的作為。</a:t>
            </a:r>
          </a:p>
          <a:p>
            <a:pPr>
              <a:lnSpc>
                <a:spcPts val="50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18.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神啊，我到年老髮白的時候，求你不要離棄我！等我將你的能力指示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50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下代，將你的大能指示後世的人。</a:t>
            </a:r>
          </a:p>
          <a:p>
            <a:pPr>
              <a:lnSpc>
                <a:spcPts val="50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19.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神啊，你的公義甚高；行過大事的神啊，誰能像你！</a:t>
            </a:r>
          </a:p>
          <a:p>
            <a:pPr>
              <a:lnSpc>
                <a:spcPts val="50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你是叫我們多經歷重大急難的，必使我們復活，從地的深處救上來。</a:t>
            </a:r>
          </a:p>
          <a:p>
            <a:pPr>
              <a:lnSpc>
                <a:spcPts val="50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21.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求你使我越發昌大，又轉來安慰我。</a:t>
            </a:r>
          </a:p>
          <a:p>
            <a:pPr>
              <a:lnSpc>
                <a:spcPts val="50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22.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我的神啊，我要鼓瑟稱讚你，稱讚你的誠實！以色列的聖者啊，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50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我要彈琴歌頌你！</a:t>
            </a:r>
          </a:p>
          <a:p>
            <a:pPr>
              <a:lnSpc>
                <a:spcPts val="50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23.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我歌頌你的時候，我的嘴唇和你所贖我的靈魂都必歡呼；</a:t>
            </a:r>
          </a:p>
          <a:p>
            <a:pPr>
              <a:lnSpc>
                <a:spcPts val="50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24.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並且我的舌頭必終日講論你的公義，因為那些謀害我的人已經蒙羞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50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受辱了。</a:t>
            </a:r>
          </a:p>
        </p:txBody>
      </p:sp>
    </p:spTree>
    <p:extLst>
      <p:ext uri="{BB962C8B-B14F-4D97-AF65-F5344CB8AC3E}">
        <p14:creationId xmlns:p14="http://schemas.microsoft.com/office/powerpoint/2010/main" val="3773780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D751F4D-DFDA-4D7D-9372-C93226DCE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72"/>
            <a:ext cx="18288000" cy="1020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84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chemeClr val="bg1">
                <a:lumMod val="85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516838B-B718-43E7-A167-025A2D8DF421}"/>
              </a:ext>
            </a:extLst>
          </p:cNvPr>
          <p:cNvSpPr txBox="1"/>
          <p:nvPr/>
        </p:nvSpPr>
        <p:spPr>
          <a:xfrm>
            <a:off x="1870129" y="1104900"/>
            <a:ext cx="16154400" cy="779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（所羅門的詩。）神啊，求你將判斷的權柄賜給王，將公義賜給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王的兒子。</a:t>
            </a:r>
          </a:p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2 .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他要按公義審判你的民，按公平審判你的困苦人。</a:t>
            </a:r>
          </a:p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3 .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大山小山都要因公義使民得享平安。</a:t>
            </a:r>
          </a:p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4 .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他必為民中的困苦人伸冤，拯救窮乏之輩，壓碎那欺壓人的。</a:t>
            </a:r>
          </a:p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5 .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太陽還存，月亮還在，人要敬畏你，直到萬代！</a:t>
            </a:r>
          </a:p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6 .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他必降臨，像雨降在已割的草地上，如甘霖滋潤田地。</a:t>
            </a:r>
          </a:p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7 .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在他的日子，義人要發旺，大有平安，好像月亮長存。</a:t>
            </a:r>
          </a:p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8 .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他要執掌權柄，從這海直到那海，從大河直到地極。</a:t>
            </a:r>
          </a:p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9 .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住在曠野的，必在他面前下拜；他的仇敵必要舔土。</a:t>
            </a:r>
          </a:p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10.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他施和海島的王要進貢；示巴和西巴的王要獻禮物。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A23C080-A931-48D7-81F2-EEC5192EE02A}"/>
              </a:ext>
            </a:extLst>
          </p:cNvPr>
          <p:cNvSpPr/>
          <p:nvPr/>
        </p:nvSpPr>
        <p:spPr>
          <a:xfrm>
            <a:off x="263471" y="1714500"/>
            <a:ext cx="1250983" cy="5423922"/>
          </a:xfrm>
          <a:prstGeom prst="rect">
            <a:avLst/>
          </a:prstGeom>
          <a:noFill/>
        </p:spPr>
        <p:txBody>
          <a:bodyPr vert="wordArtVertRtl"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詩篇</a:t>
            </a:r>
            <a:r>
              <a:rPr lang="en-US" altLang="zh-TW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72</a:t>
            </a:r>
            <a:r>
              <a:rPr lang="zh-TW" alt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篇</a:t>
            </a:r>
          </a:p>
        </p:txBody>
      </p:sp>
    </p:spTree>
    <p:extLst>
      <p:ext uri="{BB962C8B-B14F-4D97-AF65-F5344CB8AC3E}">
        <p14:creationId xmlns:p14="http://schemas.microsoft.com/office/powerpoint/2010/main" val="4293764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chemeClr val="bg1">
                <a:lumMod val="85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516838B-B718-43E7-A167-025A2D8DF421}"/>
              </a:ext>
            </a:extLst>
          </p:cNvPr>
          <p:cNvSpPr txBox="1"/>
          <p:nvPr/>
        </p:nvSpPr>
        <p:spPr>
          <a:xfrm>
            <a:off x="1540285" y="723900"/>
            <a:ext cx="16154400" cy="9207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11.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諸王都要叩拜他；萬國都要事奉他。</a:t>
            </a:r>
          </a:p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12.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因為，窮乏人呼求的時候，他要搭救；沒有人幫助的困苦人，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他也要搭救。</a:t>
            </a:r>
          </a:p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13.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他要憐恤貧寒和窮乏的人，拯救窮苦人的性命。</a:t>
            </a:r>
          </a:p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14.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他要救贖他們脫離欺壓和強暴；他們的血在他眼中看為寶貴。</a:t>
            </a:r>
          </a:p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15.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他們要存活。示巴的金子要奉給他；人要常常為他禱告，終日稱頌他。</a:t>
            </a:r>
          </a:p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16.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在地的山頂上，五穀必然茂盛（或譯：有一把五穀）；所結的穀實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要響動，如利巴嫩的樹林；城裡的人要發旺，如地上的草。</a:t>
            </a:r>
          </a:p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17.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他的名要存到永遠，要留傳如日之久。人要因他蒙福；萬國要稱他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有福。</a:t>
            </a:r>
          </a:p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18.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獨行奇事的耶和華─以色列的神是應當稱頌的！</a:t>
            </a:r>
          </a:p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19.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他榮耀的名也當稱頌，直到永遠。願他的榮耀充滿全地！阿們！阿們！</a:t>
            </a:r>
          </a:p>
          <a:p>
            <a:pPr>
              <a:lnSpc>
                <a:spcPts val="55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耶西的兒子─大衛的祈禱完畢。</a:t>
            </a:r>
          </a:p>
        </p:txBody>
      </p:sp>
    </p:spTree>
    <p:extLst>
      <p:ext uri="{BB962C8B-B14F-4D97-AF65-F5344CB8AC3E}">
        <p14:creationId xmlns:p14="http://schemas.microsoft.com/office/powerpoint/2010/main" val="4066700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473291" y="2676358"/>
            <a:ext cx="8246413" cy="7063529"/>
          </a:xfrm>
          <a:custGeom>
            <a:avLst/>
            <a:gdLst/>
            <a:ahLst/>
            <a:cxnLst/>
            <a:rect l="l" t="t" r="r" b="b"/>
            <a:pathLst>
              <a:path w="8246413" h="7063529">
                <a:moveTo>
                  <a:pt x="0" y="0"/>
                </a:moveTo>
                <a:lnTo>
                  <a:pt x="8246413" y="0"/>
                </a:lnTo>
                <a:lnTo>
                  <a:pt x="8246413" y="7063529"/>
                </a:lnTo>
                <a:lnTo>
                  <a:pt x="0" y="7063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573" t="-55741" r="-166393" b="-2799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52545" y="2056690"/>
            <a:ext cx="9214296" cy="7921602"/>
          </a:xfrm>
          <a:custGeom>
            <a:avLst/>
            <a:gdLst/>
            <a:ahLst/>
            <a:cxnLst/>
            <a:rect l="l" t="t" r="r" b="b"/>
            <a:pathLst>
              <a:path w="9214296" h="7921602">
                <a:moveTo>
                  <a:pt x="0" y="0"/>
                </a:moveTo>
                <a:lnTo>
                  <a:pt x="9214296" y="0"/>
                </a:lnTo>
                <a:lnTo>
                  <a:pt x="9214296" y="7921602"/>
                </a:lnTo>
                <a:lnTo>
                  <a:pt x="0" y="79216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8197" t="-32202" r="-12002" b="-10755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chemeClr val="bg1">
                <a:lumMod val="85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516838B-B718-43E7-A167-025A2D8DF421}"/>
              </a:ext>
            </a:extLst>
          </p:cNvPr>
          <p:cNvSpPr txBox="1"/>
          <p:nvPr/>
        </p:nvSpPr>
        <p:spPr>
          <a:xfrm>
            <a:off x="1600200" y="172908"/>
            <a:ext cx="16154400" cy="9941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（大衛的詩，交與伶長。調用百合花。）神啊，求你救我！因為眾水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要淹沒我。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我陷在深淤泥中，沒有立腳之地；我到了深水中，大水漫過我身。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我因呼求困乏，喉嚨發乾；我因等候神，眼睛失明。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無故恨我的，比我頭髮還多；無理與我為仇、要把我剪除的，甚為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強盛。我沒有搶奪的，要叫我償還。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神啊，我的愚昧，你原知道；我的罪愆不能隱瞞。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萬軍的主─耶和華啊，求你叫那等候你的，不要因我蒙羞！以色列的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神啊，求你叫那尋求你的，不要因我受辱！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7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因我為你的緣故受了辱罵，滿面羞愧。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8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我的弟兄看我為外路人；我的同胞看我為外邦人。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9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因我為你的殿心裡焦急，如同火燒，並且辱罵你人的辱罵都落在我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身上。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10.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我哭泣，以禁食刻苦我心；這倒算為我的羞辱。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11 .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我拿麻布當衣裳，就成了他們的笑談。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12.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坐在城門口的談論我；酒徒也以我為歌曲。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A23C080-A931-48D7-81F2-EEC5192EE02A}"/>
              </a:ext>
            </a:extLst>
          </p:cNvPr>
          <p:cNvSpPr/>
          <p:nvPr/>
        </p:nvSpPr>
        <p:spPr>
          <a:xfrm>
            <a:off x="148450" y="49989"/>
            <a:ext cx="1250983" cy="5423921"/>
          </a:xfrm>
          <a:prstGeom prst="rect">
            <a:avLst/>
          </a:prstGeom>
          <a:noFill/>
        </p:spPr>
        <p:txBody>
          <a:bodyPr vert="wordArtVertRtl"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詩篇</a:t>
            </a:r>
            <a:r>
              <a:rPr lang="en-US" altLang="zh-TW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69</a:t>
            </a:r>
            <a:r>
              <a:rPr lang="zh-TW" alt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篇</a:t>
            </a:r>
          </a:p>
        </p:txBody>
      </p:sp>
    </p:spTree>
    <p:extLst>
      <p:ext uri="{BB962C8B-B14F-4D97-AF65-F5344CB8AC3E}">
        <p14:creationId xmlns:p14="http://schemas.microsoft.com/office/powerpoint/2010/main" val="27188732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04386" y="1771834"/>
            <a:ext cx="17888567" cy="4526726"/>
          </a:xfrm>
          <a:custGeom>
            <a:avLst/>
            <a:gdLst/>
            <a:ahLst/>
            <a:cxnLst/>
            <a:rect l="l" t="t" r="r" b="b"/>
            <a:pathLst>
              <a:path w="17888567" h="4526726">
                <a:moveTo>
                  <a:pt x="0" y="0"/>
                </a:moveTo>
                <a:lnTo>
                  <a:pt x="17888567" y="0"/>
                </a:lnTo>
                <a:lnTo>
                  <a:pt x="17888567" y="4526726"/>
                </a:lnTo>
                <a:lnTo>
                  <a:pt x="0" y="4526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21" t="-51446" r="-5939" b="-95498"/>
            </a:stretch>
          </a:blipFill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chemeClr val="bg1">
                <a:lumMod val="85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4FD87B8-2C43-47C1-8132-9C4DF2D0DA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2"/>
          <a:stretch/>
        </p:blipFill>
        <p:spPr>
          <a:xfrm>
            <a:off x="2819400" y="140626"/>
            <a:ext cx="14097000" cy="10005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EB1DC95-B909-4D16-9BAE-94A8A897C091}"/>
              </a:ext>
            </a:extLst>
          </p:cNvPr>
          <p:cNvSpPr txBox="1"/>
          <p:nvPr/>
        </p:nvSpPr>
        <p:spPr>
          <a:xfrm>
            <a:off x="916058" y="1638300"/>
            <a:ext cx="911083" cy="7974673"/>
          </a:xfrm>
          <a:prstGeom prst="rect">
            <a:avLst/>
          </a:prstGeom>
          <a:noFill/>
        </p:spPr>
        <p:txBody>
          <a:bodyPr vert="wordArtVertRtl" wrap="square" rtlCol="0">
            <a:spAutoFit/>
          </a:bodyPr>
          <a:lstStyle/>
          <a:p>
            <a:pPr>
              <a:lnSpc>
                <a:spcPts val="55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與新約經文對照表</a:t>
            </a:r>
          </a:p>
        </p:txBody>
      </p:sp>
    </p:spTree>
    <p:extLst>
      <p:ext uri="{BB962C8B-B14F-4D97-AF65-F5344CB8AC3E}">
        <p14:creationId xmlns:p14="http://schemas.microsoft.com/office/powerpoint/2010/main" val="3924319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chemeClr val="bg1">
                <a:lumMod val="85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670F7CB-D39C-4BEF-A103-7418E08625A8}"/>
              </a:ext>
            </a:extLst>
          </p:cNvPr>
          <p:cNvSpPr txBox="1"/>
          <p:nvPr/>
        </p:nvSpPr>
        <p:spPr>
          <a:xfrm>
            <a:off x="1219200" y="788461"/>
            <a:ext cx="16154400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13.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但我在悅納的時候向你─耶和華祈禱。神啊，求你按你豐盛的慈愛，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憑你拯救的誠實應允我！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14.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求你搭救我出離淤泥，不叫我陷在其中；求你使我脫離那些恨我的人，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使我出離深水。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15.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求你不容大水漫過我，不容深淵吞滅我，不容坑坎在我以上合口。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16.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耶和華啊，求你應允我！因為你的慈愛本為美好；求你按你豐盛的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慈悲回轉眷顧我！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17.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不要掩面不顧你的僕人；我是在急難之中，求你速速地應允我！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18.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求你親近我，救贖我！求你因我的仇敵把我贖回！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19.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你知道我受的辱罵、欺凌、羞辱；我的敵人都在你面前。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辱罵傷破了我的心，我又滿了憂愁。我指望有人體恤，卻沒有一個；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我指望有人安慰，卻找不著一個。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21.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他們拿苦膽給我當食物；我渴了，他們拿醋給我喝。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22.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願他們的筵席在他們面前變為網羅，在他們平安的時候變為機檻。</a:t>
            </a:r>
          </a:p>
        </p:txBody>
      </p:sp>
    </p:spTree>
    <p:extLst>
      <p:ext uri="{BB962C8B-B14F-4D97-AF65-F5344CB8AC3E}">
        <p14:creationId xmlns:p14="http://schemas.microsoft.com/office/powerpoint/2010/main" val="39400780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chemeClr val="bg1">
                <a:lumMod val="85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670F7CB-D39C-4BEF-A103-7418E08625A8}"/>
              </a:ext>
            </a:extLst>
          </p:cNvPr>
          <p:cNvSpPr txBox="1"/>
          <p:nvPr/>
        </p:nvSpPr>
        <p:spPr>
          <a:xfrm>
            <a:off x="1295400" y="480685"/>
            <a:ext cx="16154400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23.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願他們的眼睛昏矇，不得看見；願你使他們的腰常常戰抖。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24.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求你將你的惱恨倒在他們身上，叫你的烈怒追上他們。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25.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願他們的住處變為荒場；願他們的帳棚無人居住。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26.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因為，你所擊打的，他們就逼迫；你所擊傷的，他們戲說他的愁苦。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27.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願你在他們的罪上加罪，不容他們在你面前稱義。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28.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願他們從生命冊上被塗抹，不得記錄在義人之中。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29.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但我是困苦憂傷的；神啊，願你的救恩將我安置在高處。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30.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我要以詩歌讚美神的名，以感謝稱他為大！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31.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這便叫耶和華喜悅，勝似獻牛，或是獻有角有蹄的公牛。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32.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謙卑的人看見了就喜樂；尋求神的人，願你們的心甦醒。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33.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因為耶和華聽了窮乏人，不藐視被囚的人。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34.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願天和地、洋海和其中一切的動物都讚美他！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35.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因為神要拯救錫安，建造猶大的城邑；他的民要在那裡居住，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得以為業。</a:t>
            </a:r>
          </a:p>
          <a:p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36.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他僕人的後裔要承受為業；愛他名的人也要住在其中。</a:t>
            </a:r>
          </a:p>
        </p:txBody>
      </p:sp>
    </p:spTree>
    <p:extLst>
      <p:ext uri="{BB962C8B-B14F-4D97-AF65-F5344CB8AC3E}">
        <p14:creationId xmlns:p14="http://schemas.microsoft.com/office/powerpoint/2010/main" val="2293085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401400" y="2158586"/>
            <a:ext cx="7256630" cy="8083552"/>
          </a:xfrm>
          <a:custGeom>
            <a:avLst/>
            <a:gdLst/>
            <a:ahLst/>
            <a:cxnLst/>
            <a:rect l="l" t="t" r="r" b="b"/>
            <a:pathLst>
              <a:path w="7256630" h="8083552">
                <a:moveTo>
                  <a:pt x="0" y="0"/>
                </a:moveTo>
                <a:lnTo>
                  <a:pt x="7256631" y="0"/>
                </a:lnTo>
                <a:lnTo>
                  <a:pt x="7256631" y="8083551"/>
                </a:lnTo>
                <a:lnTo>
                  <a:pt x="0" y="80835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744" t="-43006" r="-203255" b="-17327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2027</Words>
  <Application>Microsoft Office PowerPoint</Application>
  <PresentationFormat>自訂</PresentationFormat>
  <Paragraphs>112</Paragraphs>
  <Slides>42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46" baseType="lpstr">
      <vt:lpstr>Microsoft YaHei</vt:lpstr>
      <vt:lpstr>Calibri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詩篇69-72篇信息.pptx</dc:title>
  <dc:creator>202012PC01</dc:creator>
  <cp:lastModifiedBy>202012PC01</cp:lastModifiedBy>
  <cp:revision>15</cp:revision>
  <dcterms:created xsi:type="dcterms:W3CDTF">2006-08-16T00:00:00Z</dcterms:created>
  <dcterms:modified xsi:type="dcterms:W3CDTF">2026-06-11T02:33:28Z</dcterms:modified>
  <dc:identifier>DAHJtnqRm_c</dc:identifier>
</cp:coreProperties>
</file>