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92" r:id="rId2"/>
    <p:sldId id="293" r:id="rId3"/>
    <p:sldId id="294" r:id="rId4"/>
    <p:sldId id="295" r:id="rId5"/>
    <p:sldId id="296" r:id="rId6"/>
    <p:sldId id="297" r:id="rId7"/>
    <p:sldId id="298" r:id="rId8"/>
    <p:sldId id="323" r:id="rId9"/>
    <p:sldId id="299" r:id="rId10"/>
    <p:sldId id="300" r:id="rId11"/>
    <p:sldId id="320" r:id="rId12"/>
    <p:sldId id="301" r:id="rId13"/>
    <p:sldId id="302" r:id="rId14"/>
    <p:sldId id="303" r:id="rId15"/>
    <p:sldId id="304" r:id="rId16"/>
    <p:sldId id="305" r:id="rId17"/>
    <p:sldId id="324" r:id="rId18"/>
    <p:sldId id="306" r:id="rId19"/>
    <p:sldId id="321" r:id="rId20"/>
    <p:sldId id="307" r:id="rId21"/>
    <p:sldId id="308" r:id="rId22"/>
    <p:sldId id="309" r:id="rId23"/>
    <p:sldId id="310" r:id="rId24"/>
    <p:sldId id="311" r:id="rId25"/>
    <p:sldId id="312" r:id="rId26"/>
    <p:sldId id="313" r:id="rId27"/>
    <p:sldId id="314" r:id="rId28"/>
    <p:sldId id="322" r:id="rId2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370"/>
    <p:restoredTop sz="94610"/>
  </p:normalViewPr>
  <p:slideViewPr>
    <p:cSldViewPr snapToGrid="0" snapToObjects="1">
      <p:cViewPr varScale="1">
        <p:scale>
          <a:sx n="142" d="100"/>
          <a:sy n="142" d="100"/>
        </p:scale>
        <p:origin x="192" y="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1543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DA4220-BBB6-638D-7D64-E716EB4CB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0DBDE9-97ED-FAC8-9AA5-D25EFAB0E1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9EAB961-C931-6AD2-B92A-6AB3BBDD23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99595A-15BF-C680-18F5-64B841E66F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5734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8221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6DC12-FF20-DFD7-E0F0-C5259C739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31BD69-68AE-0CDF-734A-5CD49988F6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BA892F-0035-DC86-51BF-DF27AD6396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8A1F01-599C-04B6-DDBF-08D621E42E3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620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7DFC6-4BE3-A9C7-955C-8CA6235460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D214EA-DDF0-C737-6451-C86B21E7F8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C73CF1-9A43-129E-7A9D-943854871C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27F1A9-8131-25CF-DA88-13DE3DB3F79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4647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1096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57250" y="1950244"/>
            <a:ext cx="8286750" cy="1243013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857250" y="1950244"/>
            <a:ext cx="14288" cy="1243013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1950244"/>
            <a:ext cx="8001000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14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詩篇 31 篇：投靠與拯救</a:t>
            </a:r>
            <a:endParaRPr lang="en-US" sz="4145" dirty="0"/>
          </a:p>
        </p:txBody>
      </p:sp>
      <p:sp>
        <p:nvSpPr>
          <p:cNvPr id="6" name="Text 3"/>
          <p:cNvSpPr/>
          <p:nvPr/>
        </p:nvSpPr>
        <p:spPr>
          <a:xfrm>
            <a:off x="1143000" y="2778919"/>
            <a:ext cx="8001000" cy="41433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4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大衛的詩</a:t>
            </a:r>
            <a:endParaRPr lang="en-US" sz="214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57250" y="714375"/>
            <a:ext cx="7429500" cy="5486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4300"/>
              </a:lnSpc>
              <a:buNone/>
            </a:pPr>
            <a:r>
              <a:rPr lang="en-US" sz="3294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讚美與勸勉 (19-24節)</a:t>
            </a:r>
            <a:endParaRPr lang="en-US" sz="3294" dirty="0"/>
          </a:p>
        </p:txBody>
      </p:sp>
      <p:sp>
        <p:nvSpPr>
          <p:cNvPr id="4" name="Shape 1"/>
          <p:cNvSpPr/>
          <p:nvPr/>
        </p:nvSpPr>
        <p:spPr>
          <a:xfrm>
            <a:off x="857250" y="1691618"/>
            <a:ext cx="7429500" cy="971550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857250" y="1691618"/>
            <a:ext cx="14288" cy="971550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1691618"/>
            <a:ext cx="714375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4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「敬畏你、投靠你的人，你為他們所積存的恩惠是何等大呢！」</a:t>
            </a:r>
            <a:endParaRPr lang="en-US" sz="1704" dirty="0"/>
          </a:p>
        </p:txBody>
      </p:sp>
      <p:sp>
        <p:nvSpPr>
          <p:cNvPr id="7" name="Text 4"/>
          <p:cNvSpPr/>
          <p:nvPr/>
        </p:nvSpPr>
        <p:spPr>
          <a:xfrm>
            <a:off x="1143000" y="2320268"/>
            <a:ext cx="714375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4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「你必把他們藏在你面前的隱密處，免得遇見人的計謀。」</a:t>
            </a:r>
            <a:endParaRPr lang="en-US" sz="1704" dirty="0"/>
          </a:p>
        </p:txBody>
      </p:sp>
      <p:sp>
        <p:nvSpPr>
          <p:cNvPr id="8" name="Shape 5"/>
          <p:cNvSpPr/>
          <p:nvPr/>
        </p:nvSpPr>
        <p:spPr>
          <a:xfrm>
            <a:off x="857250" y="3606198"/>
            <a:ext cx="7429500" cy="1108677"/>
          </a:xfrm>
          <a:prstGeom prst="rect">
            <a:avLst/>
          </a:prstGeom>
          <a:solidFill>
            <a:srgbClr val="F9F9F9"/>
          </a:solidFill>
          <a:ln/>
        </p:spPr>
      </p:sp>
      <p:sp>
        <p:nvSpPr>
          <p:cNvPr id="9" name="Shape 6"/>
          <p:cNvSpPr/>
          <p:nvPr/>
        </p:nvSpPr>
        <p:spPr>
          <a:xfrm>
            <a:off x="857250" y="3606198"/>
            <a:ext cx="57150" cy="1108677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10" name="Text 7"/>
          <p:cNvSpPr/>
          <p:nvPr/>
        </p:nvSpPr>
        <p:spPr>
          <a:xfrm>
            <a:off x="857250" y="3606198"/>
            <a:ext cx="7429500" cy="1108677"/>
          </a:xfrm>
          <a:prstGeom prst="rect">
            <a:avLst/>
          </a:prstGeom>
          <a:noFill/>
          <a:ln/>
        </p:spPr>
        <p:txBody>
          <a:bodyPr wrap="square" lIns="340233" tIns="340233" rIns="340233" bIns="0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1808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凡仰望耶和華的人，
你們都要</a:t>
            </a:r>
            <a:r>
              <a:rPr lang="en-US" sz="1808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壯膽</a:t>
            </a:r>
            <a:r>
              <a:rPr lang="en-US" sz="1808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，</a:t>
            </a:r>
            <a:r>
              <a:rPr lang="en-US" sz="1808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堅固你們的心</a:t>
            </a:r>
            <a:r>
              <a:rPr lang="en-US" sz="1808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！</a:t>
            </a:r>
            <a:endParaRPr lang="en-US" sz="1808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374FE3-611A-F80C-D440-BB2DC6C741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E65FEC30-9BD5-3599-B582-2D327E0EA6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0A8773FB-3B67-62F9-76ED-5D2662A7DC61}"/>
              </a:ext>
            </a:extLst>
          </p:cNvPr>
          <p:cNvSpPr/>
          <p:nvPr/>
        </p:nvSpPr>
        <p:spPr>
          <a:xfrm>
            <a:off x="840884" y="1011844"/>
            <a:ext cx="7429500" cy="2906055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>
            <a:extLst>
              <a:ext uri="{FF2B5EF4-FFF2-40B4-BE49-F238E27FC236}">
                <a16:creationId xmlns:a16="http://schemas.microsoft.com/office/drawing/2014/main" id="{6D459FFF-CE0F-C89D-2FE4-C1F74C61B452}"/>
              </a:ext>
            </a:extLst>
          </p:cNvPr>
          <p:cNvSpPr/>
          <p:nvPr/>
        </p:nvSpPr>
        <p:spPr>
          <a:xfrm>
            <a:off x="857250" y="1118722"/>
            <a:ext cx="14288" cy="2906055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633A81DD-EDB4-DF2A-CB6B-7D1BED65B739}"/>
              </a:ext>
            </a:extLst>
          </p:cNvPr>
          <p:cNvSpPr/>
          <p:nvPr/>
        </p:nvSpPr>
        <p:spPr>
          <a:xfrm>
            <a:off x="1143000" y="1118722"/>
            <a:ext cx="942566" cy="55143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>
              <a:lnSpc>
                <a:spcPts val="4300"/>
              </a:lnSpc>
            </a:pPr>
            <a:r>
              <a:rPr lang="zh-TW" altLang="en-US" sz="3600" b="1" dirty="0"/>
              <a:t>總結</a:t>
            </a: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B21E42B2-94B2-F333-D07E-C5E4E93C1BE8}"/>
              </a:ext>
            </a:extLst>
          </p:cNvPr>
          <p:cNvSpPr/>
          <p:nvPr/>
        </p:nvSpPr>
        <p:spPr>
          <a:xfrm>
            <a:off x="1128461" y="1777033"/>
            <a:ext cx="6532237" cy="221599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r>
              <a:rPr lang="zh-TW" altLang="en-US" sz="2400" dirty="0"/>
              <a:t>這篇詩讓我們看見一個很深的信心：</a:t>
            </a:r>
            <a:br>
              <a:rPr lang="zh-TW" altLang="en-US" sz="2400" dirty="0"/>
            </a:br>
            <a:r>
              <a:rPr lang="zh-TW" altLang="en-US" sz="2400" dirty="0"/>
              <a:t>不是沒有痛苦，而是</a:t>
            </a:r>
            <a:r>
              <a:rPr lang="zh-TW" altLang="en-US" sz="2400" b="1" dirty="0">
                <a:solidFill>
                  <a:srgbClr val="00B0F0"/>
                </a:solidFill>
              </a:rPr>
              <a:t>在痛苦中仍然選擇交託</a:t>
            </a:r>
            <a:r>
              <a:rPr lang="zh-TW" altLang="en-US" sz="2400" dirty="0">
                <a:solidFill>
                  <a:srgbClr val="00B0F0"/>
                </a:solidFill>
              </a:rPr>
              <a:t>。</a:t>
            </a:r>
          </a:p>
          <a:p>
            <a:r>
              <a:rPr lang="zh-TW" altLang="en-US" sz="2400" dirty="0"/>
              <a:t>當大衛被誤解、被孤立、甚至感覺被遺棄時，</a:t>
            </a:r>
            <a:br>
              <a:rPr lang="zh-TW" altLang="en-US" sz="2400" dirty="0"/>
            </a:br>
            <a:r>
              <a:rPr lang="zh-TW" altLang="en-US" sz="2400" dirty="0"/>
              <a:t>他仍然說：「我將我的靈魂交在你手裡。」</a:t>
            </a:r>
          </a:p>
          <a:p>
            <a:r>
              <a:rPr lang="zh-TW" altLang="en-US" sz="2400" dirty="0"/>
              <a:t>這提醒我們：</a:t>
            </a:r>
            <a:br>
              <a:rPr lang="zh-TW" altLang="en-US" sz="2400" dirty="0"/>
            </a:br>
            <a:r>
              <a:rPr lang="zh-TW" altLang="en-US" sz="2400" dirty="0">
                <a:solidFill>
                  <a:srgbClr val="00B0F0"/>
                </a:solidFill>
              </a:rPr>
              <a:t>當你無法掌控一切時，可以選擇把一切交給神。</a:t>
            </a:r>
          </a:p>
        </p:txBody>
      </p:sp>
    </p:spTree>
    <p:extLst>
      <p:ext uri="{BB962C8B-B14F-4D97-AF65-F5344CB8AC3E}">
        <p14:creationId xmlns:p14="http://schemas.microsoft.com/office/powerpoint/2010/main" val="22848211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57250" y="1950244"/>
            <a:ext cx="8286750" cy="1243013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857250" y="1950244"/>
            <a:ext cx="14288" cy="1243013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1950244"/>
            <a:ext cx="8001000" cy="6858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14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詩篇 32 篇：赦罪的福</a:t>
            </a:r>
            <a:endParaRPr lang="en-US" sz="4145" dirty="0"/>
          </a:p>
        </p:txBody>
      </p:sp>
      <p:sp>
        <p:nvSpPr>
          <p:cNvPr id="6" name="Text 3"/>
          <p:cNvSpPr/>
          <p:nvPr/>
        </p:nvSpPr>
        <p:spPr>
          <a:xfrm>
            <a:off x="1143000" y="2778919"/>
            <a:ext cx="8001000" cy="41433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4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大衛的訓誨詩</a:t>
            </a:r>
            <a:endParaRPr lang="en-US" sz="2145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14375" y="428625"/>
            <a:ext cx="7715250" cy="575072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714375" y="996553"/>
            <a:ext cx="7715250" cy="7144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5" name="Text 2"/>
          <p:cNvSpPr/>
          <p:nvPr/>
        </p:nvSpPr>
        <p:spPr>
          <a:xfrm>
            <a:off x="714375" y="428625"/>
            <a:ext cx="7715250" cy="575072"/>
          </a:xfrm>
          <a:prstGeom prst="rect">
            <a:avLst/>
          </a:prstGeom>
          <a:noFill/>
          <a:ln/>
        </p:spPr>
        <p:txBody>
          <a:bodyPr wrap="none" lIns="0" tIns="0" rIns="0" bIns="85090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436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詩篇 32:1-11</a:t>
            </a:r>
            <a:endParaRPr lang="en-US" sz="2436" dirty="0"/>
          </a:p>
        </p:txBody>
      </p:sp>
      <p:sp>
        <p:nvSpPr>
          <p:cNvPr id="6" name="Text 3"/>
          <p:cNvSpPr/>
          <p:nvPr/>
        </p:nvSpPr>
        <p:spPr>
          <a:xfrm>
            <a:off x="714375" y="1210866"/>
            <a:ext cx="7715250" cy="2400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just">
              <a:lnSpc>
                <a:spcPts val="1900"/>
              </a:lnSpc>
              <a:buNone/>
            </a:pPr>
            <a:r>
              <a:rPr lang="en-US" sz="1193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r>
              <a:rPr lang="en-US" sz="1269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得赦免其過、遮蓋其罪的，這人是有福的！</a:t>
            </a:r>
            <a:endParaRPr lang="en-US" sz="1193" dirty="0"/>
          </a:p>
        </p:txBody>
      </p:sp>
      <p:sp>
        <p:nvSpPr>
          <p:cNvPr id="7" name="Text 4"/>
          <p:cNvSpPr/>
          <p:nvPr/>
        </p:nvSpPr>
        <p:spPr>
          <a:xfrm>
            <a:off x="714375" y="1508029"/>
            <a:ext cx="7715250" cy="2400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just">
              <a:lnSpc>
                <a:spcPts val="1900"/>
              </a:lnSpc>
              <a:buNone/>
            </a:pPr>
            <a:r>
              <a:rPr lang="en-US" sz="1193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r>
              <a:rPr lang="en-US" sz="1269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凡心裡沒有詭詐、耶和華不算為有罪的，這人是有福的！</a:t>
            </a:r>
            <a:endParaRPr lang="en-US" sz="1193" dirty="0"/>
          </a:p>
        </p:txBody>
      </p:sp>
      <p:sp>
        <p:nvSpPr>
          <p:cNvPr id="8" name="Text 5"/>
          <p:cNvSpPr/>
          <p:nvPr/>
        </p:nvSpPr>
        <p:spPr>
          <a:xfrm>
            <a:off x="714375" y="1805192"/>
            <a:ext cx="7715250" cy="2400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just">
              <a:lnSpc>
                <a:spcPts val="1900"/>
              </a:lnSpc>
              <a:buNone/>
            </a:pPr>
            <a:r>
              <a:rPr lang="en-US" sz="1193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r>
              <a:rPr lang="en-US" sz="1269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我閉口不認罪的時候，因終日唉哼而骨頭枯乾。</a:t>
            </a:r>
            <a:endParaRPr lang="en-US" sz="1193" dirty="0"/>
          </a:p>
        </p:txBody>
      </p:sp>
      <p:sp>
        <p:nvSpPr>
          <p:cNvPr id="9" name="Text 6"/>
          <p:cNvSpPr/>
          <p:nvPr/>
        </p:nvSpPr>
        <p:spPr>
          <a:xfrm>
            <a:off x="714375" y="2102355"/>
            <a:ext cx="7715250" cy="2400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just">
              <a:lnSpc>
                <a:spcPts val="1900"/>
              </a:lnSpc>
              <a:buNone/>
            </a:pPr>
            <a:r>
              <a:rPr lang="en-US" sz="1193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</a:t>
            </a:r>
            <a:r>
              <a:rPr lang="en-US" sz="1269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黑夜白日，你的手在我身上沉重；我的精液耗盡，如同夏天的乾旱。</a:t>
            </a:r>
            <a:endParaRPr lang="en-US" sz="1193" dirty="0"/>
          </a:p>
        </p:txBody>
      </p:sp>
      <p:sp>
        <p:nvSpPr>
          <p:cNvPr id="10" name="Text 7"/>
          <p:cNvSpPr/>
          <p:nvPr/>
        </p:nvSpPr>
        <p:spPr>
          <a:xfrm>
            <a:off x="714375" y="2399519"/>
            <a:ext cx="7715250" cy="2400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just">
              <a:lnSpc>
                <a:spcPts val="1900"/>
              </a:lnSpc>
              <a:buNone/>
            </a:pPr>
            <a:r>
              <a:rPr lang="en-US" sz="1193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</a:t>
            </a:r>
            <a:r>
              <a:rPr lang="en-US" sz="1269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我向你陳明我的罪，不隱瞞我的惡。我說：我要向耶和華承認我的過犯，你就赦免我的罪惡。</a:t>
            </a:r>
            <a:endParaRPr lang="en-US" sz="1193" dirty="0"/>
          </a:p>
        </p:txBody>
      </p:sp>
      <p:sp>
        <p:nvSpPr>
          <p:cNvPr id="11" name="Text 8"/>
          <p:cNvSpPr/>
          <p:nvPr/>
        </p:nvSpPr>
        <p:spPr>
          <a:xfrm>
            <a:off x="714375" y="2696682"/>
            <a:ext cx="7715250" cy="2400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just">
              <a:lnSpc>
                <a:spcPts val="1900"/>
              </a:lnSpc>
              <a:buNone/>
            </a:pPr>
            <a:r>
              <a:rPr lang="en-US" sz="1193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</a:t>
            </a:r>
            <a:r>
              <a:rPr lang="en-US" sz="1269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為此，凡虔誠人都當趁你可尋找的時候禱告你；大水氾濫的時候，必不能到他那裡。</a:t>
            </a:r>
            <a:endParaRPr lang="en-US" sz="1193" dirty="0"/>
          </a:p>
        </p:txBody>
      </p:sp>
      <p:sp>
        <p:nvSpPr>
          <p:cNvPr id="12" name="Text 9"/>
          <p:cNvSpPr/>
          <p:nvPr/>
        </p:nvSpPr>
        <p:spPr>
          <a:xfrm>
            <a:off x="714375" y="2993845"/>
            <a:ext cx="7715250" cy="2400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just">
              <a:lnSpc>
                <a:spcPts val="1900"/>
              </a:lnSpc>
              <a:buNone/>
            </a:pPr>
            <a:r>
              <a:rPr lang="en-US" sz="1193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</a:t>
            </a:r>
            <a:r>
              <a:rPr lang="en-US" sz="1269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你是我藏身之處；你必保守我脫離急難，以得救的樂歌四面環繞我。</a:t>
            </a:r>
            <a:endParaRPr lang="en-US" sz="1193" dirty="0"/>
          </a:p>
        </p:txBody>
      </p:sp>
      <p:sp>
        <p:nvSpPr>
          <p:cNvPr id="13" name="Text 10"/>
          <p:cNvSpPr/>
          <p:nvPr/>
        </p:nvSpPr>
        <p:spPr>
          <a:xfrm>
            <a:off x="714375" y="3291008"/>
            <a:ext cx="7715250" cy="2400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just">
              <a:lnSpc>
                <a:spcPts val="1900"/>
              </a:lnSpc>
              <a:buNone/>
            </a:pPr>
            <a:r>
              <a:rPr lang="en-US" sz="1193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</a:t>
            </a:r>
            <a:r>
              <a:rPr lang="en-US" sz="1269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我要教導你，指示你當行的路；我要定睛在你身上勸戒你。</a:t>
            </a:r>
            <a:endParaRPr lang="en-US" sz="1193" dirty="0"/>
          </a:p>
        </p:txBody>
      </p:sp>
      <p:sp>
        <p:nvSpPr>
          <p:cNvPr id="14" name="Text 11"/>
          <p:cNvSpPr/>
          <p:nvPr/>
        </p:nvSpPr>
        <p:spPr>
          <a:xfrm>
            <a:off x="714375" y="3588172"/>
            <a:ext cx="7715250" cy="2400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just">
              <a:lnSpc>
                <a:spcPts val="1900"/>
              </a:lnSpc>
              <a:buNone/>
            </a:pPr>
            <a:r>
              <a:rPr lang="en-US" sz="1193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</a:t>
            </a:r>
            <a:r>
              <a:rPr lang="en-US" sz="1269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你們不可像那無知的騾馬，必用嚼環轡頭勒住牠；不然，便不能馴服。</a:t>
            </a:r>
            <a:endParaRPr lang="en-US" sz="1193" dirty="0"/>
          </a:p>
        </p:txBody>
      </p:sp>
      <p:sp>
        <p:nvSpPr>
          <p:cNvPr id="15" name="Text 12"/>
          <p:cNvSpPr/>
          <p:nvPr/>
        </p:nvSpPr>
        <p:spPr>
          <a:xfrm>
            <a:off x="714375" y="3885335"/>
            <a:ext cx="7715250" cy="2400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just">
              <a:lnSpc>
                <a:spcPts val="1900"/>
              </a:lnSpc>
              <a:buNone/>
            </a:pPr>
            <a:r>
              <a:rPr lang="en-US" sz="1193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</a:t>
            </a:r>
            <a:r>
              <a:rPr lang="en-US" sz="1269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惡人必多受苦楚；惟獨倚靠耶和華的必有慈愛四面環繞他。</a:t>
            </a:r>
            <a:endParaRPr lang="en-US" sz="1193" dirty="0"/>
          </a:p>
        </p:txBody>
      </p:sp>
      <p:sp>
        <p:nvSpPr>
          <p:cNvPr id="16" name="Text 13"/>
          <p:cNvSpPr/>
          <p:nvPr/>
        </p:nvSpPr>
        <p:spPr>
          <a:xfrm>
            <a:off x="714375" y="4182498"/>
            <a:ext cx="7715250" cy="24001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just">
              <a:lnSpc>
                <a:spcPts val="1900"/>
              </a:lnSpc>
              <a:buNone/>
            </a:pPr>
            <a:r>
              <a:rPr lang="en-US" sz="1193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11</a:t>
            </a:r>
            <a:r>
              <a:rPr lang="en-US" sz="1269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你們義人應當靠耶和華歡喜快樂；你們心裡正直的人都當揚聲歡呼。</a:t>
            </a:r>
            <a:endParaRPr lang="en-US" sz="1193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4375" y="571500"/>
            <a:ext cx="7715250" cy="5486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4300"/>
              </a:lnSpc>
              <a:buNone/>
            </a:pPr>
            <a:r>
              <a:rPr lang="en-US" sz="3294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歷史背景與處境</a:t>
            </a:r>
            <a:endParaRPr lang="en-US" sz="3294" dirty="0"/>
          </a:p>
        </p:txBody>
      </p:sp>
      <p:sp>
        <p:nvSpPr>
          <p:cNvPr id="4" name="Shape 1"/>
          <p:cNvSpPr/>
          <p:nvPr/>
        </p:nvSpPr>
        <p:spPr>
          <a:xfrm>
            <a:off x="714375" y="1548743"/>
            <a:ext cx="7715250" cy="3353907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714375" y="1548743"/>
            <a:ext cx="14288" cy="3353907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6" name="Text 3"/>
          <p:cNvSpPr/>
          <p:nvPr/>
        </p:nvSpPr>
        <p:spPr>
          <a:xfrm>
            <a:off x="1000125" y="1548743"/>
            <a:ext cx="7429500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作者與情境</a:t>
            </a:r>
            <a:endParaRPr lang="en-US" sz="1397" dirty="0"/>
          </a:p>
        </p:txBody>
      </p:sp>
      <p:sp>
        <p:nvSpPr>
          <p:cNvPr id="7" name="Text 4"/>
          <p:cNvSpPr/>
          <p:nvPr/>
        </p:nvSpPr>
        <p:spPr>
          <a:xfrm>
            <a:off x="1000125" y="1909502"/>
            <a:ext cx="7429500" cy="34002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大衛</a:t>
            </a:r>
            <a:r>
              <a:rPr lang="en-US" sz="1814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與拔示巴犯罪後，經歷了漫長的隱瞞與最終的悔改。</a:t>
            </a:r>
            <a:endParaRPr lang="en-US" sz="1705" dirty="0"/>
          </a:p>
        </p:txBody>
      </p:sp>
      <p:sp>
        <p:nvSpPr>
          <p:cNvPr id="8" name="Text 5"/>
          <p:cNvSpPr/>
          <p:nvPr/>
        </p:nvSpPr>
        <p:spPr>
          <a:xfrm>
            <a:off x="1000125" y="2535278"/>
            <a:ext cx="7429500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寫作背景</a:t>
            </a:r>
            <a:endParaRPr lang="en-US" sz="1397" dirty="0"/>
          </a:p>
        </p:txBody>
      </p:sp>
      <p:sp>
        <p:nvSpPr>
          <p:cNvPr id="9" name="Text 6"/>
          <p:cNvSpPr/>
          <p:nvPr/>
        </p:nvSpPr>
        <p:spPr>
          <a:xfrm>
            <a:off x="1000125" y="2896037"/>
            <a:ext cx="7429500" cy="6800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814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大衛隱瞞罪惡近一年，直到先知拿單指責他。這首詩是他蒙赦免後寫下的</a:t>
            </a:r>
            <a:r>
              <a:rPr lang="en-US" sz="170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「訓誨詩」</a:t>
            </a:r>
            <a:r>
              <a:rPr lang="en-US" sz="1814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。</a:t>
            </a:r>
            <a:endParaRPr lang="en-US" sz="1814" dirty="0"/>
          </a:p>
        </p:txBody>
      </p:sp>
      <p:sp>
        <p:nvSpPr>
          <p:cNvPr id="10" name="Text 7"/>
          <p:cNvSpPr/>
          <p:nvPr/>
        </p:nvSpPr>
        <p:spPr>
          <a:xfrm>
            <a:off x="1000125" y="3861839"/>
            <a:ext cx="7429500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核心教導</a:t>
            </a:r>
            <a:endParaRPr lang="en-US" sz="1397" dirty="0"/>
          </a:p>
        </p:txBody>
      </p:sp>
      <p:sp>
        <p:nvSpPr>
          <p:cNvPr id="11" name="Text 8"/>
          <p:cNvSpPr/>
          <p:nvPr/>
        </p:nvSpPr>
        <p:spPr>
          <a:xfrm>
            <a:off x="1000125" y="4222598"/>
            <a:ext cx="7429500" cy="6800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814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以自身慘痛的經驗，教導百姓：</a:t>
            </a:r>
            <a:r>
              <a:rPr lang="en-US" sz="170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隱瞞罪惡帶來痛苦，認罪帶來赦免與福分。</a:t>
            </a:r>
            <a:endParaRPr lang="en-US" sz="1814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57250" y="714375"/>
            <a:ext cx="7429500" cy="5486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4300"/>
              </a:lnSpc>
              <a:buNone/>
            </a:pPr>
            <a:r>
              <a:rPr lang="en-US" sz="3294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主旨與核心思想</a:t>
            </a:r>
            <a:endParaRPr lang="en-US" sz="3294" dirty="0"/>
          </a:p>
        </p:txBody>
      </p:sp>
      <p:sp>
        <p:nvSpPr>
          <p:cNvPr id="4" name="Shape 1"/>
          <p:cNvSpPr/>
          <p:nvPr/>
        </p:nvSpPr>
        <p:spPr>
          <a:xfrm>
            <a:off x="857250" y="1691618"/>
            <a:ext cx="7429500" cy="1057275"/>
          </a:xfrm>
          <a:prstGeom prst="rect">
            <a:avLst/>
          </a:prstGeom>
          <a:solidFill>
            <a:srgbClr val="F9F9F9"/>
          </a:solidFill>
          <a:ln/>
        </p:spPr>
      </p:sp>
      <p:sp>
        <p:nvSpPr>
          <p:cNvPr id="5" name="Shape 2"/>
          <p:cNvSpPr/>
          <p:nvPr/>
        </p:nvSpPr>
        <p:spPr>
          <a:xfrm>
            <a:off x="857250" y="1691618"/>
            <a:ext cx="57150" cy="1057275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1977368"/>
            <a:ext cx="6858000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08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隱瞞罪惡帶來極大的痛苦，但真實的認罪能帶來完全的赦免與喜樂。</a:t>
            </a:r>
            <a:endParaRPr lang="en-US" sz="1808" dirty="0"/>
          </a:p>
        </p:txBody>
      </p:sp>
      <p:sp>
        <p:nvSpPr>
          <p:cNvPr id="7" name="Text 4"/>
          <p:cNvSpPr/>
          <p:nvPr/>
        </p:nvSpPr>
        <p:spPr>
          <a:xfrm>
            <a:off x="1534120" y="3177518"/>
            <a:ext cx="914400" cy="33039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隱瞞的苦</a:t>
            </a:r>
            <a:endParaRPr lang="en-US" sz="1602" dirty="0"/>
          </a:p>
        </p:txBody>
      </p:sp>
      <p:sp>
        <p:nvSpPr>
          <p:cNvPr id="8" name="Text 5"/>
          <p:cNvSpPr/>
          <p:nvPr/>
        </p:nvSpPr>
        <p:spPr>
          <a:xfrm>
            <a:off x="2448520" y="3177518"/>
            <a:ext cx="4114800" cy="33039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04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：閉口不認罪時，終日唉哼，骨頭枯乾。</a:t>
            </a:r>
            <a:endParaRPr lang="en-US" sz="1704" dirty="0"/>
          </a:p>
        </p:txBody>
      </p:sp>
      <p:sp>
        <p:nvSpPr>
          <p:cNvPr id="9" name="Text 6"/>
          <p:cNvSpPr/>
          <p:nvPr/>
        </p:nvSpPr>
        <p:spPr>
          <a:xfrm>
            <a:off x="1534120" y="3722229"/>
            <a:ext cx="1143000" cy="33039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認罪的轉折</a:t>
            </a:r>
            <a:endParaRPr lang="en-US" sz="1602" dirty="0"/>
          </a:p>
        </p:txBody>
      </p:sp>
      <p:sp>
        <p:nvSpPr>
          <p:cNvPr id="10" name="Text 7"/>
          <p:cNvSpPr/>
          <p:nvPr/>
        </p:nvSpPr>
        <p:spPr>
          <a:xfrm>
            <a:off x="2677120" y="3722229"/>
            <a:ext cx="3657600" cy="33039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04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：向神陳明罪孽，不隱瞞自己的惡。</a:t>
            </a:r>
            <a:endParaRPr lang="en-US" sz="1704" dirty="0"/>
          </a:p>
        </p:txBody>
      </p:sp>
      <p:sp>
        <p:nvSpPr>
          <p:cNvPr id="11" name="Text 8"/>
          <p:cNvSpPr/>
          <p:nvPr/>
        </p:nvSpPr>
        <p:spPr>
          <a:xfrm>
            <a:off x="1534120" y="4266940"/>
            <a:ext cx="914400" cy="33039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赦免的福</a:t>
            </a:r>
            <a:endParaRPr lang="en-US" sz="1602" dirty="0"/>
          </a:p>
        </p:txBody>
      </p:sp>
      <p:sp>
        <p:nvSpPr>
          <p:cNvPr id="12" name="Text 9"/>
          <p:cNvSpPr/>
          <p:nvPr/>
        </p:nvSpPr>
        <p:spPr>
          <a:xfrm>
            <a:off x="2448520" y="4266940"/>
            <a:ext cx="4572000" cy="33039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04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：得赦免其過、遮蓋其罪的，這人是有福的。</a:t>
            </a:r>
            <a:endParaRPr lang="en-US" sz="1704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57250" y="714375"/>
            <a:ext cx="7429500" cy="5486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4300"/>
              </a:lnSpc>
              <a:buNone/>
            </a:pPr>
            <a:r>
              <a:rPr lang="en-US" sz="3294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赦罪之福與隱瞞之苦</a:t>
            </a:r>
            <a:endParaRPr lang="en-US" sz="3294" dirty="0"/>
          </a:p>
        </p:txBody>
      </p:sp>
      <p:sp>
        <p:nvSpPr>
          <p:cNvPr id="4" name="Shape 1"/>
          <p:cNvSpPr/>
          <p:nvPr/>
        </p:nvSpPr>
        <p:spPr>
          <a:xfrm>
            <a:off x="503985" y="1691618"/>
            <a:ext cx="7429500" cy="3314700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857250" y="1691618"/>
            <a:ext cx="14288" cy="3314700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6" name="Text 3"/>
          <p:cNvSpPr/>
          <p:nvPr/>
        </p:nvSpPr>
        <p:spPr>
          <a:xfrm>
            <a:off x="1008530" y="1991540"/>
            <a:ext cx="2558393" cy="5998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>
              <a:lnSpc>
                <a:spcPts val="2400"/>
              </a:lnSpc>
            </a:pPr>
            <a:r>
              <a:rPr lang="zh-TW" altLang="zh-TW" sz="2800" b="1" dirty="0">
                <a:solidFill>
                  <a:srgbClr val="B8860B"/>
                </a:solidFill>
                <a:latin typeface="Inter" pitchFamily="34" charset="0"/>
              </a:rPr>
              <a:t>罪的三種面向：</a:t>
            </a:r>
            <a:endParaRPr lang="zh-TW" altLang="zh-TW" sz="2800" b="1" dirty="0">
              <a:solidFill>
                <a:srgbClr val="B8860B"/>
              </a:solidFill>
              <a:latin typeface="Inter" pitchFamily="34" charset="0"/>
              <a:ea typeface="Inter" pitchFamily="34" charset="-122"/>
            </a:endParaRPr>
          </a:p>
          <a:p>
            <a:pPr marL="0" indent="0" algn="l">
              <a:lnSpc>
                <a:spcPts val="2400"/>
              </a:lnSpc>
              <a:buNone/>
            </a:pPr>
            <a:endParaRPr lang="en-US" sz="1808" dirty="0"/>
          </a:p>
        </p:txBody>
      </p:sp>
      <p:sp>
        <p:nvSpPr>
          <p:cNvPr id="7" name="Text 4"/>
          <p:cNvSpPr/>
          <p:nvPr/>
        </p:nvSpPr>
        <p:spPr>
          <a:xfrm>
            <a:off x="842962" y="2720087"/>
            <a:ext cx="8301038" cy="145578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zh-TW" altLang="zh-TW" sz="24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過犯（</a:t>
            </a:r>
            <a:r>
              <a:rPr lang="en-US" altLang="zh-TW" sz="2400" kern="100" dirty="0" err="1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Pesha</a:t>
            </a:r>
            <a:r>
              <a:rPr lang="zh-TW" altLang="zh-TW" sz="24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）：意指「蓄意背叛、越過權限、反叛主權」。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zh-TW" altLang="zh-TW" sz="24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罪（</a:t>
            </a:r>
            <a:r>
              <a:rPr lang="en-US" altLang="zh-TW" sz="2400" kern="100" dirty="0" err="1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Chata'ah</a:t>
            </a:r>
            <a:r>
              <a:rPr lang="zh-TW" altLang="zh-TW" sz="24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）：意指「偏離靶心、未能達到神的道德標準」。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zh-TW" altLang="zh-TW" sz="24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罪孽（</a:t>
            </a:r>
            <a:r>
              <a:rPr lang="en-US" altLang="zh-TW" sz="24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Avon</a:t>
            </a:r>
            <a:r>
              <a:rPr lang="zh-TW" altLang="zh-TW" sz="24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）：意指「扭曲、彎曲、道德上的天性敗壞」。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9306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57250" y="714375"/>
            <a:ext cx="7429500" cy="5486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4300"/>
              </a:lnSpc>
              <a:buNone/>
            </a:pPr>
            <a:r>
              <a:rPr lang="en-US" sz="3294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赦罪之福與隱瞞之苦</a:t>
            </a:r>
            <a:endParaRPr lang="en-US" sz="3294" dirty="0"/>
          </a:p>
        </p:txBody>
      </p:sp>
      <p:sp>
        <p:nvSpPr>
          <p:cNvPr id="4" name="Shape 1"/>
          <p:cNvSpPr/>
          <p:nvPr/>
        </p:nvSpPr>
        <p:spPr>
          <a:xfrm>
            <a:off x="503985" y="1691618"/>
            <a:ext cx="7429500" cy="3314700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857250" y="1691618"/>
            <a:ext cx="14288" cy="3314700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6" name="Text 3"/>
          <p:cNvSpPr/>
          <p:nvPr/>
        </p:nvSpPr>
        <p:spPr>
          <a:xfrm>
            <a:off x="981636" y="1712590"/>
            <a:ext cx="2923877" cy="90762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>
              <a:lnSpc>
                <a:spcPts val="2400"/>
              </a:lnSpc>
            </a:pPr>
            <a:r>
              <a:rPr lang="zh-TW" altLang="zh-TW" sz="2800" b="1" dirty="0">
                <a:solidFill>
                  <a:srgbClr val="B8860B"/>
                </a:solidFill>
                <a:latin typeface="Inter" pitchFamily="34" charset="0"/>
              </a:rPr>
              <a:t>赦免的三種恩典：</a:t>
            </a:r>
          </a:p>
          <a:p>
            <a:pPr>
              <a:lnSpc>
                <a:spcPts val="2400"/>
              </a:lnSpc>
            </a:pPr>
            <a:endParaRPr lang="zh-TW" altLang="zh-TW" sz="2800" b="1" dirty="0">
              <a:solidFill>
                <a:srgbClr val="B8860B"/>
              </a:solidFill>
              <a:latin typeface="Inter" pitchFamily="34" charset="0"/>
              <a:ea typeface="Inter" pitchFamily="34" charset="-122"/>
            </a:endParaRPr>
          </a:p>
          <a:p>
            <a:pPr marL="0" indent="0" algn="l">
              <a:lnSpc>
                <a:spcPts val="2400"/>
              </a:lnSpc>
              <a:buNone/>
            </a:pPr>
            <a:endParaRPr lang="en-US" sz="1808" dirty="0"/>
          </a:p>
        </p:txBody>
      </p:sp>
      <p:sp>
        <p:nvSpPr>
          <p:cNvPr id="7" name="Text 4"/>
          <p:cNvSpPr/>
          <p:nvPr/>
        </p:nvSpPr>
        <p:spPr>
          <a:xfrm>
            <a:off x="981636" y="2105745"/>
            <a:ext cx="8301038" cy="30377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zh-TW" altLang="zh-TW" sz="24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得赦免（</a:t>
            </a:r>
            <a:r>
              <a:rPr lang="en-US" altLang="zh-TW" sz="24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Nasa</a:t>
            </a:r>
            <a:r>
              <a:rPr lang="zh-TW" altLang="zh-TW" sz="24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）：</a:t>
            </a:r>
            <a:endParaRPr lang="en-US" altLang="zh-TW" sz="2400" kern="100" dirty="0">
              <a:effectLst/>
              <a:latin typeface="Aptos" panose="020B00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zh-TW" altLang="zh-TW" sz="24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字面意思是「被重重提起並挪走」，指重擔被挪開。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zh-TW" altLang="zh-TW" sz="24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得遮蓋（</a:t>
            </a:r>
            <a:r>
              <a:rPr lang="en-US" altLang="zh-TW" sz="2400" kern="100" dirty="0" err="1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Kasa</a:t>
            </a:r>
            <a:r>
              <a:rPr lang="zh-TW" altLang="zh-TW" sz="24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）：</a:t>
            </a:r>
            <a:endParaRPr lang="en-US" altLang="zh-TW" sz="2400" kern="100" dirty="0">
              <a:effectLst/>
              <a:latin typeface="Aptos" panose="020B00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zh-TW" altLang="zh-TW" sz="24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指污穢被「全然掩蓋」，使其不再暴露在審判眼目下。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zh-TW" altLang="zh-TW" sz="24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不計算（</a:t>
            </a:r>
            <a:r>
              <a:rPr lang="en-US" altLang="zh-TW" sz="2400" kern="100" dirty="0" err="1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Chashav</a:t>
            </a:r>
            <a:r>
              <a:rPr lang="zh-TW" altLang="zh-TW" sz="24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）：</a:t>
            </a:r>
            <a:endParaRPr lang="en-US" altLang="zh-TW" sz="2400" kern="100" dirty="0">
              <a:effectLst/>
              <a:latin typeface="Aptos" panose="020B00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zh-TW" altLang="zh-TW" sz="24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會計記帳術語，指壞帳「一筆勾銷、不予列帳」</a:t>
            </a:r>
          </a:p>
        </p:txBody>
      </p:sp>
    </p:spTree>
    <p:extLst>
      <p:ext uri="{BB962C8B-B14F-4D97-AF65-F5344CB8AC3E}">
        <p14:creationId xmlns:p14="http://schemas.microsoft.com/office/powerpoint/2010/main" val="23443589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57250" y="571500"/>
            <a:ext cx="7429500" cy="5486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4300"/>
              </a:lnSpc>
              <a:buNone/>
            </a:pPr>
            <a:r>
              <a:rPr lang="en-US" sz="3294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認罪赦免與引導歡呼</a:t>
            </a:r>
            <a:endParaRPr lang="en-US" sz="3294" dirty="0"/>
          </a:p>
        </p:txBody>
      </p:sp>
      <p:sp>
        <p:nvSpPr>
          <p:cNvPr id="4" name="Shape 1"/>
          <p:cNvSpPr/>
          <p:nvPr/>
        </p:nvSpPr>
        <p:spPr>
          <a:xfrm>
            <a:off x="857250" y="1405868"/>
            <a:ext cx="7429500" cy="2368488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857250" y="1405868"/>
            <a:ext cx="14288" cy="2368488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1405868"/>
            <a:ext cx="7143750" cy="33039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認罪與赦免 (5-7節)</a:t>
            </a:r>
            <a:endParaRPr lang="en-US" sz="1602" dirty="0"/>
          </a:p>
        </p:txBody>
      </p:sp>
      <p:sp>
        <p:nvSpPr>
          <p:cNvPr id="7" name="Text 4"/>
          <p:cNvSpPr/>
          <p:nvPr/>
        </p:nvSpPr>
        <p:spPr>
          <a:xfrm>
            <a:off x="1143000" y="1764841"/>
            <a:ext cx="7143750" cy="5600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86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我向你陳明我的罪，不隱瞞我的惡。我說：我要承認我的過犯，你就赦免我的罪惡。</a:t>
            </a:r>
            <a:endParaRPr lang="en-US" sz="1486" dirty="0"/>
          </a:p>
        </p:txBody>
      </p:sp>
      <p:sp>
        <p:nvSpPr>
          <p:cNvPr id="8" name="Text 5"/>
          <p:cNvSpPr/>
          <p:nvPr/>
        </p:nvSpPr>
        <p:spPr>
          <a:xfrm>
            <a:off x="1143000" y="2410625"/>
            <a:ext cx="7143750" cy="33039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藏身之處</a:t>
            </a:r>
            <a:endParaRPr lang="en-US" sz="1602" dirty="0"/>
          </a:p>
        </p:txBody>
      </p:sp>
      <p:sp>
        <p:nvSpPr>
          <p:cNvPr id="9" name="Text 6"/>
          <p:cNvSpPr/>
          <p:nvPr/>
        </p:nvSpPr>
        <p:spPr>
          <a:xfrm>
            <a:off x="1143000" y="2769598"/>
            <a:ext cx="7143750" cy="28002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86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你是我藏身之處，必保守我脫離急難，以得救的樂歌四面環繞我。</a:t>
            </a:r>
            <a:endParaRPr lang="en-US" sz="1486" dirty="0"/>
          </a:p>
        </p:txBody>
      </p:sp>
      <p:sp>
        <p:nvSpPr>
          <p:cNvPr id="10" name="Text 7"/>
          <p:cNvSpPr/>
          <p:nvPr/>
        </p:nvSpPr>
        <p:spPr>
          <a:xfrm>
            <a:off x="1143000" y="3135353"/>
            <a:ext cx="7143750" cy="33039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引導與勸戒 (8-11節)</a:t>
            </a:r>
            <a:endParaRPr lang="en-US" sz="1602" dirty="0"/>
          </a:p>
        </p:txBody>
      </p:sp>
      <p:sp>
        <p:nvSpPr>
          <p:cNvPr id="11" name="Text 8"/>
          <p:cNvSpPr/>
          <p:nvPr/>
        </p:nvSpPr>
        <p:spPr>
          <a:xfrm>
            <a:off x="1143000" y="3494326"/>
            <a:ext cx="7143750" cy="28002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486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神要教導指示當行的路。不可像無知的騾馬，惟獨倚靠耶和華的必有慈愛環繞。</a:t>
            </a:r>
            <a:endParaRPr lang="en-US" sz="1486" dirty="0"/>
          </a:p>
        </p:txBody>
      </p:sp>
      <p:sp>
        <p:nvSpPr>
          <p:cNvPr id="12" name="Shape 9"/>
          <p:cNvSpPr/>
          <p:nvPr/>
        </p:nvSpPr>
        <p:spPr>
          <a:xfrm>
            <a:off x="857250" y="4014788"/>
            <a:ext cx="7429500" cy="985838"/>
          </a:xfrm>
          <a:prstGeom prst="rect">
            <a:avLst/>
          </a:prstGeom>
          <a:solidFill>
            <a:srgbClr val="F9F9F9"/>
          </a:solidFill>
          <a:ln/>
        </p:spPr>
      </p:sp>
      <p:sp>
        <p:nvSpPr>
          <p:cNvPr id="13" name="Shape 10"/>
          <p:cNvSpPr/>
          <p:nvPr/>
        </p:nvSpPr>
        <p:spPr>
          <a:xfrm>
            <a:off x="857250" y="4014788"/>
            <a:ext cx="57150" cy="985838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14" name="Text 11"/>
          <p:cNvSpPr/>
          <p:nvPr/>
        </p:nvSpPr>
        <p:spPr>
          <a:xfrm>
            <a:off x="857250" y="4014788"/>
            <a:ext cx="7429500" cy="985838"/>
          </a:xfrm>
          <a:prstGeom prst="rect">
            <a:avLst/>
          </a:prstGeom>
          <a:noFill/>
          <a:ln/>
        </p:spPr>
        <p:txBody>
          <a:bodyPr wrap="square" lIns="255143" tIns="153035" rIns="255143" bIns="153035" rtlCol="0" anchor="t">
            <a:spAutoFit/>
          </a:bodyPr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170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義人應當靠耶和華</a:t>
            </a:r>
            <a:r>
              <a:rPr lang="en-US" sz="1705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歡喜快樂</a:t>
            </a:r>
            <a:r>
              <a:rPr lang="en-US" sz="170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；
心裡正直的人都當</a:t>
            </a:r>
            <a:r>
              <a:rPr lang="en-US" sz="1705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揚聲歡呼</a:t>
            </a:r>
            <a:r>
              <a:rPr lang="en-US" sz="170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。</a:t>
            </a:r>
            <a:endParaRPr lang="en-US" sz="1705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17CEE-4605-EFC2-D598-3EB2B9DADD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CA9F95A8-386F-8B5B-7083-05D0448A81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BEB8719B-9A3B-F592-5928-49EBA9908204}"/>
              </a:ext>
            </a:extLst>
          </p:cNvPr>
          <p:cNvSpPr/>
          <p:nvPr/>
        </p:nvSpPr>
        <p:spPr>
          <a:xfrm>
            <a:off x="840884" y="1011844"/>
            <a:ext cx="7429500" cy="2906055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>
            <a:extLst>
              <a:ext uri="{FF2B5EF4-FFF2-40B4-BE49-F238E27FC236}">
                <a16:creationId xmlns:a16="http://schemas.microsoft.com/office/drawing/2014/main" id="{9459CF98-2C12-3A26-7E44-27C5DD9EAEB5}"/>
              </a:ext>
            </a:extLst>
          </p:cNvPr>
          <p:cNvSpPr/>
          <p:nvPr/>
        </p:nvSpPr>
        <p:spPr>
          <a:xfrm>
            <a:off x="857250" y="1118722"/>
            <a:ext cx="14288" cy="2906055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81268984-A5BD-07B6-616D-E2CF7CD61DA5}"/>
              </a:ext>
            </a:extLst>
          </p:cNvPr>
          <p:cNvSpPr/>
          <p:nvPr/>
        </p:nvSpPr>
        <p:spPr>
          <a:xfrm>
            <a:off x="1143000" y="1118722"/>
            <a:ext cx="942566" cy="55143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>
              <a:lnSpc>
                <a:spcPts val="4300"/>
              </a:lnSpc>
            </a:pPr>
            <a:r>
              <a:rPr lang="zh-TW" altLang="en-US" sz="3600" b="1" dirty="0"/>
              <a:t>總結</a:t>
            </a: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5CF6DEDB-3E16-D36F-F6B5-47E74184F73D}"/>
              </a:ext>
            </a:extLst>
          </p:cNvPr>
          <p:cNvSpPr/>
          <p:nvPr/>
        </p:nvSpPr>
        <p:spPr>
          <a:xfrm>
            <a:off x="1128461" y="1777033"/>
            <a:ext cx="7078861" cy="221599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r>
              <a:rPr lang="zh-TW" altLang="en-US" sz="2400" dirty="0"/>
              <a:t>這篇詩非常直接地告訴我們：</a:t>
            </a:r>
            <a:br>
              <a:rPr lang="zh-TW" altLang="en-US" sz="2400" dirty="0"/>
            </a:br>
            <a:r>
              <a:rPr lang="zh-TW" altLang="en-US" sz="2400" b="1" dirty="0">
                <a:solidFill>
                  <a:srgbClr val="00B0F0"/>
                </a:solidFill>
              </a:rPr>
              <a:t>真正讓人痛苦的，不是罪本身，而是隱藏罪。</a:t>
            </a:r>
            <a:endParaRPr lang="zh-TW" altLang="en-US" sz="2400" dirty="0">
              <a:solidFill>
                <a:srgbClr val="00B0F0"/>
              </a:solidFill>
            </a:endParaRPr>
          </a:p>
          <a:p>
            <a:r>
              <a:rPr lang="zh-TW" altLang="en-US" sz="2400" dirty="0"/>
              <a:t>當大衛不願意面對自己的問題時，他整個人都枯乾；</a:t>
            </a:r>
            <a:br>
              <a:rPr lang="zh-TW" altLang="en-US" sz="2400" dirty="0"/>
            </a:br>
            <a:r>
              <a:rPr lang="zh-TW" altLang="en-US" sz="2400" dirty="0"/>
              <a:t>但當他願意承認時，神立刻赦免，帶來釋放與喜樂。</a:t>
            </a:r>
          </a:p>
          <a:p>
            <a:r>
              <a:rPr lang="zh-TW" altLang="en-US" sz="2400" dirty="0"/>
              <a:t>所以真正的自由，不是沒有錯，</a:t>
            </a:r>
            <a:br>
              <a:rPr lang="zh-TW" altLang="en-US" sz="2400" dirty="0"/>
            </a:br>
            <a:r>
              <a:rPr lang="zh-TW" altLang="en-US" sz="2400" dirty="0"/>
              <a:t>而是</a:t>
            </a:r>
            <a:r>
              <a:rPr lang="zh-TW" altLang="en-US" sz="2400" dirty="0">
                <a:solidFill>
                  <a:srgbClr val="00B0F0"/>
                </a:solidFill>
              </a:rPr>
              <a:t>願意誠實來到神面前</a:t>
            </a:r>
            <a:r>
              <a:rPr lang="zh-TW" altLang="en-US" sz="2400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590753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14375" y="571500"/>
            <a:ext cx="7715250" cy="575072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714375" y="1139428"/>
            <a:ext cx="7715250" cy="7144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5" name="Text 2"/>
          <p:cNvSpPr/>
          <p:nvPr/>
        </p:nvSpPr>
        <p:spPr>
          <a:xfrm>
            <a:off x="714375" y="571500"/>
            <a:ext cx="7715250" cy="575072"/>
          </a:xfrm>
          <a:prstGeom prst="rect">
            <a:avLst/>
          </a:prstGeom>
          <a:noFill/>
          <a:ln/>
        </p:spPr>
        <p:txBody>
          <a:bodyPr wrap="none" lIns="0" tIns="0" rIns="0" bIns="85090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436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詩篇 31:1-8</a:t>
            </a:r>
            <a:endParaRPr lang="en-US" sz="2436" dirty="0"/>
          </a:p>
        </p:txBody>
      </p:sp>
      <p:sp>
        <p:nvSpPr>
          <p:cNvPr id="6" name="Text 3"/>
          <p:cNvSpPr/>
          <p:nvPr/>
        </p:nvSpPr>
        <p:spPr>
          <a:xfrm>
            <a:off x="714375" y="1425178"/>
            <a:ext cx="7715250" cy="3200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just">
              <a:lnSpc>
                <a:spcPts val="2500"/>
              </a:lnSpc>
              <a:buNone/>
            </a:pPr>
            <a:r>
              <a:rPr lang="en-US" sz="1397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r>
              <a:rPr lang="en-US" sz="1486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耶和華啊，我投靠你；求你使我永不羞愧；憑你的公義搭救我！</a:t>
            </a:r>
            <a:endParaRPr lang="en-US" sz="1397" dirty="0"/>
          </a:p>
        </p:txBody>
      </p:sp>
      <p:sp>
        <p:nvSpPr>
          <p:cNvPr id="7" name="Text 4"/>
          <p:cNvSpPr/>
          <p:nvPr/>
        </p:nvSpPr>
        <p:spPr>
          <a:xfrm>
            <a:off x="714375" y="1852352"/>
            <a:ext cx="7715250" cy="3200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just">
              <a:lnSpc>
                <a:spcPts val="2500"/>
              </a:lnSpc>
              <a:buNone/>
            </a:pPr>
            <a:r>
              <a:rPr lang="en-US" sz="1397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r>
              <a:rPr lang="en-US" sz="1486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求你側耳而聽，快快救我！作我堅固的磐石，拯救我的保障！</a:t>
            </a:r>
            <a:endParaRPr lang="en-US" sz="1397" dirty="0"/>
          </a:p>
        </p:txBody>
      </p:sp>
      <p:sp>
        <p:nvSpPr>
          <p:cNvPr id="8" name="Text 5"/>
          <p:cNvSpPr/>
          <p:nvPr/>
        </p:nvSpPr>
        <p:spPr>
          <a:xfrm>
            <a:off x="714375" y="2279526"/>
            <a:ext cx="7715250" cy="3200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just">
              <a:lnSpc>
                <a:spcPts val="2500"/>
              </a:lnSpc>
              <a:buNone/>
            </a:pPr>
            <a:r>
              <a:rPr lang="en-US" sz="1397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r>
              <a:rPr lang="en-US" sz="1486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因為你是我的巖石，我的山寨；所以，求你為你名的緣故引導我，指點我。</a:t>
            </a:r>
            <a:endParaRPr lang="en-US" sz="1397" dirty="0"/>
          </a:p>
        </p:txBody>
      </p:sp>
      <p:sp>
        <p:nvSpPr>
          <p:cNvPr id="9" name="Text 6"/>
          <p:cNvSpPr/>
          <p:nvPr/>
        </p:nvSpPr>
        <p:spPr>
          <a:xfrm>
            <a:off x="714375" y="2706700"/>
            <a:ext cx="7715250" cy="3200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just">
              <a:lnSpc>
                <a:spcPts val="2500"/>
              </a:lnSpc>
              <a:buNone/>
            </a:pPr>
            <a:r>
              <a:rPr lang="en-US" sz="1397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</a:t>
            </a:r>
            <a:r>
              <a:rPr lang="en-US" sz="1486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求你救我脫離人為我暗設的網羅，因為你是我的保障。</a:t>
            </a:r>
            <a:endParaRPr lang="en-US" sz="1397" dirty="0"/>
          </a:p>
        </p:txBody>
      </p:sp>
      <p:sp>
        <p:nvSpPr>
          <p:cNvPr id="10" name="Text 7"/>
          <p:cNvSpPr/>
          <p:nvPr/>
        </p:nvSpPr>
        <p:spPr>
          <a:xfrm>
            <a:off x="714375" y="3133874"/>
            <a:ext cx="7715250" cy="3200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just">
              <a:lnSpc>
                <a:spcPts val="2500"/>
              </a:lnSpc>
              <a:buNone/>
            </a:pPr>
            <a:r>
              <a:rPr lang="en-US" sz="1397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</a:t>
            </a:r>
            <a:r>
              <a:rPr lang="en-US" sz="1486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我將我的靈魂交在你手裡；耶和華誠實的神啊，你救贖了我。</a:t>
            </a:r>
            <a:endParaRPr lang="en-US" sz="1397" dirty="0"/>
          </a:p>
        </p:txBody>
      </p:sp>
      <p:sp>
        <p:nvSpPr>
          <p:cNvPr id="11" name="Text 8"/>
          <p:cNvSpPr/>
          <p:nvPr/>
        </p:nvSpPr>
        <p:spPr>
          <a:xfrm>
            <a:off x="714375" y="3561048"/>
            <a:ext cx="7715250" cy="3200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just">
              <a:lnSpc>
                <a:spcPts val="2500"/>
              </a:lnSpc>
              <a:buNone/>
            </a:pPr>
            <a:r>
              <a:rPr lang="en-US" sz="1397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</a:t>
            </a:r>
            <a:r>
              <a:rPr lang="en-US" sz="1486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我恨惡那信奉虛無之神的人；我卻倚靠耶和華。</a:t>
            </a:r>
            <a:endParaRPr lang="en-US" sz="1397" dirty="0"/>
          </a:p>
        </p:txBody>
      </p:sp>
      <p:sp>
        <p:nvSpPr>
          <p:cNvPr id="12" name="Text 9"/>
          <p:cNvSpPr/>
          <p:nvPr/>
        </p:nvSpPr>
        <p:spPr>
          <a:xfrm>
            <a:off x="714375" y="3988222"/>
            <a:ext cx="7715250" cy="3200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just">
              <a:lnSpc>
                <a:spcPts val="2500"/>
              </a:lnSpc>
              <a:buNone/>
            </a:pPr>
            <a:r>
              <a:rPr lang="en-US" sz="1397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</a:t>
            </a:r>
            <a:r>
              <a:rPr lang="en-US" sz="1486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我要為你的慈愛高興歡喜；因為你見過我的困苦，知道我心中的艱難。</a:t>
            </a:r>
            <a:endParaRPr lang="en-US" sz="1397" dirty="0"/>
          </a:p>
        </p:txBody>
      </p:sp>
      <p:sp>
        <p:nvSpPr>
          <p:cNvPr id="13" name="Text 10"/>
          <p:cNvSpPr/>
          <p:nvPr/>
        </p:nvSpPr>
        <p:spPr>
          <a:xfrm>
            <a:off x="714375" y="4415396"/>
            <a:ext cx="7715250" cy="3200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just">
              <a:lnSpc>
                <a:spcPts val="2500"/>
              </a:lnSpc>
              <a:buNone/>
            </a:pPr>
            <a:r>
              <a:rPr lang="en-US" sz="1397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</a:t>
            </a:r>
            <a:r>
              <a:rPr lang="en-US" sz="1486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你未曾把我交在仇敵手中；你使我的腳站在寬闊之處。</a:t>
            </a:r>
            <a:endParaRPr lang="en-US" sz="1397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857250" y="1814513"/>
            <a:ext cx="8286750" cy="1514475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857250" y="1814513"/>
            <a:ext cx="14288" cy="1514475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1814513"/>
            <a:ext cx="80010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14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詩篇 33 篇：讚美創造與救贖的主</a:t>
            </a:r>
            <a:endParaRPr lang="en-US" sz="4145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1074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14375" y="571500"/>
            <a:ext cx="7715250" cy="575072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714375" y="1139428"/>
            <a:ext cx="7715250" cy="7144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5" name="Text 2"/>
          <p:cNvSpPr/>
          <p:nvPr/>
        </p:nvSpPr>
        <p:spPr>
          <a:xfrm>
            <a:off x="714375" y="571500"/>
            <a:ext cx="7715250" cy="575072"/>
          </a:xfrm>
          <a:prstGeom prst="rect">
            <a:avLst/>
          </a:prstGeom>
          <a:noFill/>
          <a:ln/>
        </p:spPr>
        <p:txBody>
          <a:bodyPr wrap="none" lIns="0" tIns="0" rIns="0" bIns="85090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436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詩篇 33:1-11</a:t>
            </a:r>
            <a:endParaRPr lang="en-US" sz="2436" dirty="0"/>
          </a:p>
        </p:txBody>
      </p:sp>
      <p:sp>
        <p:nvSpPr>
          <p:cNvPr id="6" name="Text 3"/>
          <p:cNvSpPr/>
          <p:nvPr/>
        </p:nvSpPr>
        <p:spPr>
          <a:xfrm>
            <a:off x="714375" y="1425178"/>
            <a:ext cx="3714750" cy="5572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ts val="2200"/>
              </a:lnSpc>
              <a:buNone/>
            </a:pPr>
            <a:r>
              <a:rPr lang="en-US" sz="1295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</a:t>
            </a:r>
            <a:r>
              <a:rPr lang="en-US" sz="1377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義人哪，你們應當靠耶和華歡喜；正直人讚美耶和華是合宜的。</a:t>
            </a:r>
            <a:endParaRPr lang="en-US" sz="1295" dirty="0"/>
          </a:p>
        </p:txBody>
      </p:sp>
      <p:sp>
        <p:nvSpPr>
          <p:cNvPr id="7" name="Text 4"/>
          <p:cNvSpPr/>
          <p:nvPr/>
        </p:nvSpPr>
        <p:spPr>
          <a:xfrm>
            <a:off x="714375" y="2053828"/>
            <a:ext cx="3714750" cy="5572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ts val="2200"/>
              </a:lnSpc>
              <a:buNone/>
            </a:pPr>
            <a:r>
              <a:rPr lang="en-US" sz="1295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</a:t>
            </a:r>
            <a:r>
              <a:rPr lang="en-US" sz="1377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你們應當彈琴稱謝耶和華，用十弦瑟歌頌他。</a:t>
            </a:r>
            <a:endParaRPr lang="en-US" sz="1295" dirty="0"/>
          </a:p>
        </p:txBody>
      </p:sp>
      <p:sp>
        <p:nvSpPr>
          <p:cNvPr id="8" name="Text 5"/>
          <p:cNvSpPr/>
          <p:nvPr/>
        </p:nvSpPr>
        <p:spPr>
          <a:xfrm>
            <a:off x="714376" y="2432447"/>
            <a:ext cx="3714750" cy="2786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just">
              <a:lnSpc>
                <a:spcPts val="2200"/>
              </a:lnSpc>
              <a:buNone/>
            </a:pPr>
            <a:r>
              <a:rPr lang="en-US" sz="1295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</a:t>
            </a:r>
            <a:r>
              <a:rPr lang="en-US" sz="1377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應當向他唱新歌，彈得巧妙，聲音洪亮。</a:t>
            </a:r>
            <a:endParaRPr lang="en-US" sz="1295" dirty="0"/>
          </a:p>
        </p:txBody>
      </p:sp>
      <p:sp>
        <p:nvSpPr>
          <p:cNvPr id="9" name="Text 6"/>
          <p:cNvSpPr/>
          <p:nvPr/>
        </p:nvSpPr>
        <p:spPr>
          <a:xfrm>
            <a:off x="714375" y="2782491"/>
            <a:ext cx="3857625" cy="25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ts val="2200"/>
              </a:lnSpc>
              <a:buNone/>
            </a:pPr>
            <a:r>
              <a:rPr lang="en-US" sz="1295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</a:t>
            </a:r>
            <a:r>
              <a:rPr lang="en-US" sz="1377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因為耶和華的言語正直；凡他所做的盡都誠實。</a:t>
            </a:r>
            <a:endParaRPr lang="en-US" sz="1295" dirty="0"/>
          </a:p>
        </p:txBody>
      </p:sp>
      <p:sp>
        <p:nvSpPr>
          <p:cNvPr id="10" name="Text 7"/>
          <p:cNvSpPr/>
          <p:nvPr/>
        </p:nvSpPr>
        <p:spPr>
          <a:xfrm>
            <a:off x="714376" y="3110859"/>
            <a:ext cx="3714750" cy="5572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ts val="2200"/>
              </a:lnSpc>
              <a:buNone/>
            </a:pPr>
            <a:r>
              <a:rPr lang="en-US" sz="1295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</a:t>
            </a:r>
            <a:r>
              <a:rPr lang="en-US" sz="1377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他喜愛仁義公平；遍地滿了耶和華的慈愛。</a:t>
            </a:r>
            <a:endParaRPr lang="en-US" sz="1295" dirty="0"/>
          </a:p>
        </p:txBody>
      </p:sp>
      <p:sp>
        <p:nvSpPr>
          <p:cNvPr id="11" name="Text 8"/>
          <p:cNvSpPr/>
          <p:nvPr/>
        </p:nvSpPr>
        <p:spPr>
          <a:xfrm>
            <a:off x="4714875" y="1425178"/>
            <a:ext cx="3954112" cy="25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ts val="2200"/>
              </a:lnSpc>
              <a:buNone/>
            </a:pPr>
            <a:r>
              <a:rPr lang="en-US" sz="1295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</a:t>
            </a:r>
            <a:r>
              <a:rPr lang="en-US" sz="1377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諸天藉耶和華的命而造；萬象藉他口中的氣而成。</a:t>
            </a:r>
            <a:endParaRPr lang="en-US" sz="1295" dirty="0"/>
          </a:p>
        </p:txBody>
      </p:sp>
      <p:sp>
        <p:nvSpPr>
          <p:cNvPr id="12" name="Text 9"/>
          <p:cNvSpPr/>
          <p:nvPr/>
        </p:nvSpPr>
        <p:spPr>
          <a:xfrm>
            <a:off x="4714875" y="1843088"/>
            <a:ext cx="3714750" cy="2786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just">
              <a:lnSpc>
                <a:spcPts val="2200"/>
              </a:lnSpc>
              <a:buNone/>
            </a:pPr>
            <a:r>
              <a:rPr lang="en-US" sz="1295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</a:t>
            </a:r>
            <a:r>
              <a:rPr lang="en-US" sz="1377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他聚集海水如壘，收藏深洋在庫房。</a:t>
            </a:r>
            <a:endParaRPr lang="en-US" sz="1295" dirty="0"/>
          </a:p>
        </p:txBody>
      </p:sp>
      <p:sp>
        <p:nvSpPr>
          <p:cNvPr id="13" name="Text 10"/>
          <p:cNvSpPr/>
          <p:nvPr/>
        </p:nvSpPr>
        <p:spPr>
          <a:xfrm>
            <a:off x="4714874" y="2193132"/>
            <a:ext cx="3859109" cy="25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ts val="2200"/>
              </a:lnSpc>
              <a:buNone/>
            </a:pPr>
            <a:r>
              <a:rPr lang="en-US" sz="1295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</a:t>
            </a:r>
            <a:r>
              <a:rPr lang="en-US" sz="1377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願全地都敬畏耶和華！願世上的居民都懼怕他！</a:t>
            </a:r>
            <a:endParaRPr lang="en-US" sz="1295" dirty="0"/>
          </a:p>
        </p:txBody>
      </p:sp>
      <p:sp>
        <p:nvSpPr>
          <p:cNvPr id="14" name="Text 11"/>
          <p:cNvSpPr/>
          <p:nvPr/>
        </p:nvSpPr>
        <p:spPr>
          <a:xfrm>
            <a:off x="4714875" y="2589365"/>
            <a:ext cx="3714750" cy="2786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just">
              <a:lnSpc>
                <a:spcPts val="2200"/>
              </a:lnSpc>
              <a:buNone/>
            </a:pPr>
            <a:r>
              <a:rPr lang="en-US" sz="1295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</a:t>
            </a:r>
            <a:r>
              <a:rPr lang="en-US" sz="1377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因為他說有，就有，命立，就立。</a:t>
            </a:r>
            <a:endParaRPr lang="en-US" sz="1295" dirty="0"/>
          </a:p>
        </p:txBody>
      </p:sp>
      <p:sp>
        <p:nvSpPr>
          <p:cNvPr id="15" name="Text 12"/>
          <p:cNvSpPr/>
          <p:nvPr/>
        </p:nvSpPr>
        <p:spPr>
          <a:xfrm>
            <a:off x="4714875" y="2939409"/>
            <a:ext cx="3714750" cy="5572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ts val="2200"/>
              </a:lnSpc>
              <a:buNone/>
            </a:pPr>
            <a:r>
              <a:rPr lang="en-US" sz="1295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</a:t>
            </a:r>
            <a:r>
              <a:rPr lang="en-US" sz="1377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耶和華使列國的籌算歸於無有，使眾民的思念無有功效。</a:t>
            </a:r>
            <a:endParaRPr lang="en-US" sz="1295" dirty="0"/>
          </a:p>
        </p:txBody>
      </p:sp>
      <p:sp>
        <p:nvSpPr>
          <p:cNvPr id="16" name="Text 13"/>
          <p:cNvSpPr/>
          <p:nvPr/>
        </p:nvSpPr>
        <p:spPr>
          <a:xfrm>
            <a:off x="4714874" y="3568059"/>
            <a:ext cx="4049115" cy="25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ts val="2200"/>
              </a:lnSpc>
              <a:buNone/>
            </a:pPr>
            <a:r>
              <a:rPr lang="en-US" sz="1295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11</a:t>
            </a:r>
            <a:r>
              <a:rPr lang="en-US" sz="1377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耶和華的籌算永遠立定；他心中的思念萬代常存。</a:t>
            </a:r>
            <a:endParaRPr lang="en-US" sz="1295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14375" y="571500"/>
            <a:ext cx="7715250" cy="575072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714375" y="1139428"/>
            <a:ext cx="7715250" cy="7144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5" name="Text 2"/>
          <p:cNvSpPr/>
          <p:nvPr/>
        </p:nvSpPr>
        <p:spPr>
          <a:xfrm>
            <a:off x="714375" y="571500"/>
            <a:ext cx="7715250" cy="575072"/>
          </a:xfrm>
          <a:prstGeom prst="rect">
            <a:avLst/>
          </a:prstGeom>
          <a:noFill/>
          <a:ln/>
        </p:spPr>
        <p:txBody>
          <a:bodyPr wrap="none" lIns="0" tIns="0" rIns="0" bIns="85090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436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詩篇 33:12-22</a:t>
            </a:r>
            <a:endParaRPr lang="en-US" sz="2436" dirty="0"/>
          </a:p>
        </p:txBody>
      </p:sp>
      <p:sp>
        <p:nvSpPr>
          <p:cNvPr id="6" name="Text 3"/>
          <p:cNvSpPr/>
          <p:nvPr/>
        </p:nvSpPr>
        <p:spPr>
          <a:xfrm>
            <a:off x="714375" y="1425178"/>
            <a:ext cx="3714750" cy="5572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ts val="2200"/>
              </a:lnSpc>
              <a:buNone/>
            </a:pPr>
            <a:r>
              <a:rPr lang="en-US" sz="1295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12</a:t>
            </a:r>
            <a:r>
              <a:rPr lang="en-US" sz="1377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以耶和華為神的，那國是有福的！他所揀選為自己產業的，那民是有福的！</a:t>
            </a:r>
            <a:endParaRPr lang="en-US" sz="1295" dirty="0"/>
          </a:p>
        </p:txBody>
      </p:sp>
      <p:sp>
        <p:nvSpPr>
          <p:cNvPr id="7" name="Text 4"/>
          <p:cNvSpPr/>
          <p:nvPr/>
        </p:nvSpPr>
        <p:spPr>
          <a:xfrm>
            <a:off x="714375" y="2053828"/>
            <a:ext cx="3714750" cy="2786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just">
              <a:lnSpc>
                <a:spcPts val="2200"/>
              </a:lnSpc>
              <a:buNone/>
            </a:pPr>
            <a:r>
              <a:rPr lang="en-US" sz="1295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13</a:t>
            </a:r>
            <a:r>
              <a:rPr lang="en-US" sz="1377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耶和華從天上觀看；他看見一切的世人。</a:t>
            </a:r>
            <a:endParaRPr lang="en-US" sz="1295" dirty="0"/>
          </a:p>
        </p:txBody>
      </p:sp>
      <p:sp>
        <p:nvSpPr>
          <p:cNvPr id="8" name="Text 5"/>
          <p:cNvSpPr/>
          <p:nvPr/>
        </p:nvSpPr>
        <p:spPr>
          <a:xfrm>
            <a:off x="714375" y="2403872"/>
            <a:ext cx="3714750" cy="27860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just">
              <a:lnSpc>
                <a:spcPts val="2200"/>
              </a:lnSpc>
              <a:buNone/>
            </a:pPr>
            <a:r>
              <a:rPr lang="en-US" sz="1295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14</a:t>
            </a:r>
            <a:r>
              <a:rPr lang="en-US" sz="1377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從他的居所察看地上一切的居民。</a:t>
            </a:r>
            <a:endParaRPr lang="en-US" sz="1295" dirty="0"/>
          </a:p>
        </p:txBody>
      </p:sp>
      <p:sp>
        <p:nvSpPr>
          <p:cNvPr id="9" name="Text 6"/>
          <p:cNvSpPr/>
          <p:nvPr/>
        </p:nvSpPr>
        <p:spPr>
          <a:xfrm>
            <a:off x="714375" y="2753916"/>
            <a:ext cx="3714750" cy="5572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ts val="2200"/>
              </a:lnSpc>
              <a:buNone/>
            </a:pPr>
            <a:r>
              <a:rPr lang="en-US" sz="1295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15</a:t>
            </a:r>
            <a:r>
              <a:rPr lang="en-US" sz="1377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他造成他們眾人的心，留意他們一切所做的。</a:t>
            </a:r>
            <a:endParaRPr lang="en-US" sz="1295" dirty="0"/>
          </a:p>
        </p:txBody>
      </p:sp>
      <p:sp>
        <p:nvSpPr>
          <p:cNvPr id="10" name="Text 7"/>
          <p:cNvSpPr/>
          <p:nvPr/>
        </p:nvSpPr>
        <p:spPr>
          <a:xfrm>
            <a:off x="714375" y="3157538"/>
            <a:ext cx="3714750" cy="5572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ts val="2200"/>
              </a:lnSpc>
              <a:buNone/>
            </a:pPr>
            <a:r>
              <a:rPr lang="en-US" sz="1295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16</a:t>
            </a:r>
            <a:r>
              <a:rPr lang="en-US" sz="1377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君王不能因兵多得勝；勇士不能因力大得救。</a:t>
            </a:r>
            <a:endParaRPr lang="en-US" sz="1295" dirty="0"/>
          </a:p>
        </p:txBody>
      </p:sp>
      <p:sp>
        <p:nvSpPr>
          <p:cNvPr id="11" name="Text 8"/>
          <p:cNvSpPr/>
          <p:nvPr/>
        </p:nvSpPr>
        <p:spPr>
          <a:xfrm>
            <a:off x="714375" y="3561160"/>
            <a:ext cx="3714750" cy="5572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ts val="2200"/>
              </a:lnSpc>
              <a:buNone/>
            </a:pPr>
            <a:r>
              <a:rPr lang="en-US" sz="1295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17</a:t>
            </a:r>
            <a:r>
              <a:rPr lang="en-US" sz="1377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靠馬得救是枉然的；馬也不能因力大救人。</a:t>
            </a:r>
            <a:endParaRPr lang="en-US" sz="1295" dirty="0"/>
          </a:p>
        </p:txBody>
      </p:sp>
      <p:sp>
        <p:nvSpPr>
          <p:cNvPr id="12" name="Text 9"/>
          <p:cNvSpPr/>
          <p:nvPr/>
        </p:nvSpPr>
        <p:spPr>
          <a:xfrm>
            <a:off x="4714874" y="1425178"/>
            <a:ext cx="4049115" cy="25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ts val="2200"/>
              </a:lnSpc>
              <a:buNone/>
            </a:pPr>
            <a:r>
              <a:rPr lang="en-US" sz="1295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18</a:t>
            </a:r>
            <a:r>
              <a:rPr lang="en-US" sz="1377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耶和華的眼目看顧敬畏他的人和仰望他慈愛的人，</a:t>
            </a:r>
            <a:endParaRPr lang="en-US" sz="1295" dirty="0"/>
          </a:p>
        </p:txBody>
      </p:sp>
      <p:sp>
        <p:nvSpPr>
          <p:cNvPr id="13" name="Text 10"/>
          <p:cNvSpPr/>
          <p:nvPr/>
        </p:nvSpPr>
        <p:spPr>
          <a:xfrm>
            <a:off x="4714874" y="1795662"/>
            <a:ext cx="4227244" cy="25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ts val="2200"/>
              </a:lnSpc>
              <a:buNone/>
            </a:pPr>
            <a:r>
              <a:rPr lang="en-US" sz="1295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19</a:t>
            </a:r>
            <a:r>
              <a:rPr lang="en-US" sz="1377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要救他們的靈魂脫離死亡，並使他們在饑荒中存活。</a:t>
            </a:r>
            <a:endParaRPr lang="en-US" sz="1295" dirty="0"/>
          </a:p>
        </p:txBody>
      </p:sp>
      <p:sp>
        <p:nvSpPr>
          <p:cNvPr id="14" name="Text 11"/>
          <p:cNvSpPr/>
          <p:nvPr/>
        </p:nvSpPr>
        <p:spPr>
          <a:xfrm>
            <a:off x="4714874" y="2144361"/>
            <a:ext cx="3714750" cy="5572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ts val="2200"/>
              </a:lnSpc>
              <a:buNone/>
            </a:pPr>
            <a:r>
              <a:rPr lang="en-US" sz="1295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</a:t>
            </a:r>
            <a:r>
              <a:rPr lang="en-US" sz="1377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我們的心向來等候耶和華；他是我們的幫助，我們的盾牌。</a:t>
            </a:r>
            <a:endParaRPr lang="en-US" sz="1295" dirty="0"/>
          </a:p>
        </p:txBody>
      </p:sp>
      <p:sp>
        <p:nvSpPr>
          <p:cNvPr id="15" name="Text 12"/>
          <p:cNvSpPr/>
          <p:nvPr/>
        </p:nvSpPr>
        <p:spPr>
          <a:xfrm>
            <a:off x="4714874" y="2773011"/>
            <a:ext cx="4227244" cy="2569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ts val="2200"/>
              </a:lnSpc>
              <a:buNone/>
            </a:pPr>
            <a:r>
              <a:rPr lang="en-US" sz="1295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21</a:t>
            </a:r>
            <a:r>
              <a:rPr lang="en-US" sz="1377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我們的心必靠他歡喜，因為我們向來倚靠他的聖名。</a:t>
            </a:r>
            <a:endParaRPr lang="en-US" sz="1295" dirty="0"/>
          </a:p>
        </p:txBody>
      </p:sp>
      <p:sp>
        <p:nvSpPr>
          <p:cNvPr id="16" name="Text 13"/>
          <p:cNvSpPr/>
          <p:nvPr/>
        </p:nvSpPr>
        <p:spPr>
          <a:xfrm>
            <a:off x="4714874" y="3144731"/>
            <a:ext cx="3714750" cy="5572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ts val="2200"/>
              </a:lnSpc>
              <a:buNone/>
            </a:pPr>
            <a:r>
              <a:rPr lang="en-US" sz="1295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22</a:t>
            </a:r>
            <a:r>
              <a:rPr lang="en-US" sz="1377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耶和華啊，求你照著我們所仰望你的，向我們施慈愛！</a:t>
            </a:r>
            <a:endParaRPr lang="en-US" sz="1295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4375" y="571500"/>
            <a:ext cx="7715250" cy="5486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4300"/>
              </a:lnSpc>
              <a:buNone/>
            </a:pPr>
            <a:r>
              <a:rPr lang="en-US" sz="3294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歷史背景與處境</a:t>
            </a:r>
            <a:endParaRPr lang="en-US" sz="3294" dirty="0"/>
          </a:p>
        </p:txBody>
      </p:sp>
      <p:sp>
        <p:nvSpPr>
          <p:cNvPr id="4" name="Shape 1"/>
          <p:cNvSpPr/>
          <p:nvPr/>
        </p:nvSpPr>
        <p:spPr>
          <a:xfrm>
            <a:off x="714375" y="1548743"/>
            <a:ext cx="7715250" cy="3353907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714375" y="1548743"/>
            <a:ext cx="14288" cy="3353907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6" name="Text 3"/>
          <p:cNvSpPr/>
          <p:nvPr/>
        </p:nvSpPr>
        <p:spPr>
          <a:xfrm>
            <a:off x="1000125" y="1548743"/>
            <a:ext cx="7429500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作者與形式</a:t>
            </a:r>
            <a:endParaRPr lang="en-US" sz="1397" dirty="0"/>
          </a:p>
        </p:txBody>
      </p:sp>
      <p:sp>
        <p:nvSpPr>
          <p:cNvPr id="7" name="Text 4"/>
          <p:cNvSpPr/>
          <p:nvPr/>
        </p:nvSpPr>
        <p:spPr>
          <a:xfrm>
            <a:off x="1000125" y="1909502"/>
            <a:ext cx="7429500" cy="34002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814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這是一首</a:t>
            </a:r>
            <a:r>
              <a:rPr lang="en-US" sz="170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無名氏</a:t>
            </a:r>
            <a:r>
              <a:rPr lang="en-US" sz="1814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的讚美詩，也是詩篇中少數沒有標題的詩篇之一。</a:t>
            </a:r>
            <a:endParaRPr lang="en-US" sz="1814" dirty="0"/>
          </a:p>
        </p:txBody>
      </p:sp>
      <p:sp>
        <p:nvSpPr>
          <p:cNvPr id="8" name="Text 5"/>
          <p:cNvSpPr/>
          <p:nvPr/>
        </p:nvSpPr>
        <p:spPr>
          <a:xfrm>
            <a:off x="1000125" y="2535278"/>
            <a:ext cx="7429500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與前篇關聯</a:t>
            </a:r>
            <a:endParaRPr lang="en-US" sz="1397" dirty="0"/>
          </a:p>
        </p:txBody>
      </p:sp>
      <p:sp>
        <p:nvSpPr>
          <p:cNvPr id="9" name="Text 6"/>
          <p:cNvSpPr/>
          <p:nvPr/>
        </p:nvSpPr>
        <p:spPr>
          <a:xfrm>
            <a:off x="1000125" y="2896037"/>
            <a:ext cx="7429500" cy="6800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814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常與詩篇 32 篇連在一起。32 篇論及個人罪得赦免的福，33 篇則擴展為</a:t>
            </a:r>
            <a:r>
              <a:rPr lang="en-US" sz="170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全會眾對神的稱頌</a:t>
            </a:r>
            <a:r>
              <a:rPr lang="en-US" sz="1814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。</a:t>
            </a:r>
            <a:endParaRPr lang="en-US" sz="1814" dirty="0"/>
          </a:p>
        </p:txBody>
      </p:sp>
      <p:sp>
        <p:nvSpPr>
          <p:cNvPr id="10" name="Text 7"/>
          <p:cNvSpPr/>
          <p:nvPr/>
        </p:nvSpPr>
        <p:spPr>
          <a:xfrm>
            <a:off x="1000125" y="3861839"/>
            <a:ext cx="7429500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寫作背景</a:t>
            </a:r>
            <a:endParaRPr lang="en-US" sz="1397" dirty="0"/>
          </a:p>
        </p:txBody>
      </p:sp>
      <p:sp>
        <p:nvSpPr>
          <p:cNvPr id="11" name="Text 8"/>
          <p:cNvSpPr/>
          <p:nvPr/>
        </p:nvSpPr>
        <p:spPr>
          <a:xfrm>
            <a:off x="1000125" y="4222598"/>
            <a:ext cx="7429500" cy="6800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814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可能是國家經歷重大危機或戰爭後，蒙神拯救而作的感恩詩，強調耶和華的籌算永遠立定。</a:t>
            </a:r>
            <a:endParaRPr lang="en-US" sz="1814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57250" y="714375"/>
            <a:ext cx="7429500" cy="5486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4300"/>
              </a:lnSpc>
              <a:buNone/>
            </a:pPr>
            <a:r>
              <a:rPr lang="en-US" sz="3294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主旨與核心思想</a:t>
            </a:r>
            <a:endParaRPr lang="en-US" sz="3294" dirty="0"/>
          </a:p>
        </p:txBody>
      </p:sp>
      <p:sp>
        <p:nvSpPr>
          <p:cNvPr id="4" name="Shape 1"/>
          <p:cNvSpPr/>
          <p:nvPr/>
        </p:nvSpPr>
        <p:spPr>
          <a:xfrm>
            <a:off x="857250" y="1691618"/>
            <a:ext cx="7429500" cy="1057275"/>
          </a:xfrm>
          <a:prstGeom prst="rect">
            <a:avLst/>
          </a:prstGeom>
          <a:solidFill>
            <a:srgbClr val="F9F9F9"/>
          </a:solidFill>
          <a:ln/>
        </p:spPr>
      </p:sp>
      <p:sp>
        <p:nvSpPr>
          <p:cNvPr id="5" name="Shape 2"/>
          <p:cNvSpPr/>
          <p:nvPr/>
        </p:nvSpPr>
        <p:spPr>
          <a:xfrm>
            <a:off x="857250" y="1691618"/>
            <a:ext cx="57150" cy="1057275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1977368"/>
            <a:ext cx="6858000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08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呼籲義人讚美神，因為祂的話語大有能力，祂的籌算永遠立定，祂的眼目看顧敬畏祂的人。</a:t>
            </a:r>
            <a:endParaRPr lang="en-US" sz="1808" dirty="0"/>
          </a:p>
        </p:txBody>
      </p:sp>
      <p:sp>
        <p:nvSpPr>
          <p:cNvPr id="7" name="Text 4"/>
          <p:cNvSpPr/>
          <p:nvPr/>
        </p:nvSpPr>
        <p:spPr>
          <a:xfrm>
            <a:off x="1534120" y="3177518"/>
            <a:ext cx="914400" cy="33039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創造之主</a:t>
            </a:r>
            <a:endParaRPr lang="en-US" sz="1602" dirty="0"/>
          </a:p>
        </p:txBody>
      </p:sp>
      <p:sp>
        <p:nvSpPr>
          <p:cNvPr id="8" name="Text 5"/>
          <p:cNvSpPr/>
          <p:nvPr/>
        </p:nvSpPr>
        <p:spPr>
          <a:xfrm>
            <a:off x="2448520" y="3177518"/>
            <a:ext cx="5029200" cy="33039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04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：諸天藉耶和華的命而造，說有就有，命立就立。</a:t>
            </a:r>
            <a:endParaRPr lang="en-US" sz="1704" dirty="0"/>
          </a:p>
        </p:txBody>
      </p:sp>
      <p:sp>
        <p:nvSpPr>
          <p:cNvPr id="9" name="Text 6"/>
          <p:cNvSpPr/>
          <p:nvPr/>
        </p:nvSpPr>
        <p:spPr>
          <a:xfrm>
            <a:off x="1534120" y="3722229"/>
            <a:ext cx="914400" cy="33039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歷史之主</a:t>
            </a:r>
            <a:endParaRPr lang="en-US" sz="1602" dirty="0"/>
          </a:p>
        </p:txBody>
      </p:sp>
      <p:sp>
        <p:nvSpPr>
          <p:cNvPr id="10" name="Text 7"/>
          <p:cNvSpPr/>
          <p:nvPr/>
        </p:nvSpPr>
        <p:spPr>
          <a:xfrm>
            <a:off x="2448520" y="3722229"/>
            <a:ext cx="5257800" cy="33039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04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：耶和華的籌算永遠立定，使列國的籌算歸於無有。</a:t>
            </a:r>
            <a:endParaRPr lang="en-US" sz="1704" dirty="0"/>
          </a:p>
        </p:txBody>
      </p:sp>
      <p:sp>
        <p:nvSpPr>
          <p:cNvPr id="11" name="Text 8"/>
          <p:cNvSpPr/>
          <p:nvPr/>
        </p:nvSpPr>
        <p:spPr>
          <a:xfrm>
            <a:off x="1534120" y="4266940"/>
            <a:ext cx="900364" cy="6607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救贖之主</a:t>
            </a:r>
            <a:endParaRPr lang="en-US" sz="1602" dirty="0"/>
          </a:p>
        </p:txBody>
      </p:sp>
      <p:sp>
        <p:nvSpPr>
          <p:cNvPr id="12" name="Text 9"/>
          <p:cNvSpPr/>
          <p:nvPr/>
        </p:nvSpPr>
        <p:spPr>
          <a:xfrm>
            <a:off x="2434484" y="4266940"/>
            <a:ext cx="5852266" cy="6607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04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：耶和華的眼目看顧敬畏祂的人，救他們的靈魂脫離死亡。</a:t>
            </a:r>
            <a:endParaRPr lang="en-US" sz="1704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57250" y="714375"/>
            <a:ext cx="7429500" cy="5486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4300"/>
              </a:lnSpc>
              <a:buNone/>
            </a:pPr>
            <a:r>
              <a:rPr lang="en-US" sz="3294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呼籲讚美與創造之主</a:t>
            </a:r>
            <a:endParaRPr lang="en-US" sz="3294" dirty="0"/>
          </a:p>
        </p:txBody>
      </p:sp>
      <p:sp>
        <p:nvSpPr>
          <p:cNvPr id="4" name="Shape 1"/>
          <p:cNvSpPr/>
          <p:nvPr/>
        </p:nvSpPr>
        <p:spPr>
          <a:xfrm>
            <a:off x="857250" y="1691618"/>
            <a:ext cx="7429500" cy="3314700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857250" y="1691618"/>
            <a:ext cx="14288" cy="3314700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1691618"/>
            <a:ext cx="7143750" cy="3714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808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呼籲讚美 (1-3節)</a:t>
            </a:r>
            <a:endParaRPr lang="en-US" sz="1808" dirty="0"/>
          </a:p>
        </p:txBody>
      </p:sp>
      <p:sp>
        <p:nvSpPr>
          <p:cNvPr id="7" name="Text 4"/>
          <p:cNvSpPr/>
          <p:nvPr/>
        </p:nvSpPr>
        <p:spPr>
          <a:xfrm>
            <a:off x="1143000" y="2148818"/>
            <a:ext cx="714375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4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義人應當靠耶和華歡喜，彈琴稱謝，向祂唱新歌，彈得巧妙，聲音洪亮。</a:t>
            </a:r>
            <a:endParaRPr lang="en-US" sz="1704" dirty="0"/>
          </a:p>
        </p:txBody>
      </p:sp>
      <p:sp>
        <p:nvSpPr>
          <p:cNvPr id="8" name="Text 5"/>
          <p:cNvSpPr/>
          <p:nvPr/>
        </p:nvSpPr>
        <p:spPr>
          <a:xfrm>
            <a:off x="1143000" y="3120368"/>
            <a:ext cx="7143750" cy="3714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808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創造之主 (4-9節)</a:t>
            </a:r>
            <a:endParaRPr lang="en-US" sz="1808" dirty="0"/>
          </a:p>
        </p:txBody>
      </p:sp>
      <p:sp>
        <p:nvSpPr>
          <p:cNvPr id="9" name="Text 6"/>
          <p:cNvSpPr/>
          <p:nvPr/>
        </p:nvSpPr>
        <p:spPr>
          <a:xfrm>
            <a:off x="1143000" y="3577568"/>
            <a:ext cx="714375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4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諸天藉耶和華的命而造；萬象藉祂口中的氣而成。祂聚集海水如壘。</a:t>
            </a:r>
            <a:endParaRPr lang="en-US" sz="1704" dirty="0"/>
          </a:p>
        </p:txBody>
      </p:sp>
      <p:sp>
        <p:nvSpPr>
          <p:cNvPr id="10" name="Text 7"/>
          <p:cNvSpPr/>
          <p:nvPr/>
        </p:nvSpPr>
        <p:spPr>
          <a:xfrm>
            <a:off x="1143000" y="4206218"/>
            <a:ext cx="7143750" cy="3714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808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言語的能力</a:t>
            </a:r>
            <a:endParaRPr lang="en-US" sz="1808" dirty="0"/>
          </a:p>
        </p:txBody>
      </p:sp>
      <p:sp>
        <p:nvSpPr>
          <p:cNvPr id="11" name="Text 8"/>
          <p:cNvSpPr/>
          <p:nvPr/>
        </p:nvSpPr>
        <p:spPr>
          <a:xfrm>
            <a:off x="1143000" y="4663418"/>
            <a:ext cx="714375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4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因為</a:t>
            </a:r>
            <a:r>
              <a:rPr lang="en-US" sz="1602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祂說有，就有；命立，就立</a:t>
            </a:r>
            <a:r>
              <a:rPr lang="en-US" sz="1704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。願全地都敬畏耶和華！</a:t>
            </a:r>
            <a:endParaRPr lang="en-US" sz="1704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57250" y="714375"/>
            <a:ext cx="7429500" cy="5486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4300"/>
              </a:lnSpc>
              <a:buNone/>
            </a:pPr>
            <a:r>
              <a:rPr lang="en-US" sz="3294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歷史之主與看顧之主</a:t>
            </a:r>
            <a:endParaRPr lang="en-US" sz="3294" dirty="0"/>
          </a:p>
        </p:txBody>
      </p:sp>
      <p:sp>
        <p:nvSpPr>
          <p:cNvPr id="4" name="Shape 1"/>
          <p:cNvSpPr/>
          <p:nvPr/>
        </p:nvSpPr>
        <p:spPr>
          <a:xfrm>
            <a:off x="857250" y="1477305"/>
            <a:ext cx="7429500" cy="3343275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857250" y="1477305"/>
            <a:ext cx="14288" cy="3343275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1477305"/>
            <a:ext cx="7143750" cy="3714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808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歷史之主 (10-12節)</a:t>
            </a:r>
            <a:endParaRPr lang="en-US" sz="1808" dirty="0"/>
          </a:p>
        </p:txBody>
      </p:sp>
      <p:sp>
        <p:nvSpPr>
          <p:cNvPr id="7" name="Text 4"/>
          <p:cNvSpPr/>
          <p:nvPr/>
        </p:nvSpPr>
        <p:spPr>
          <a:xfrm>
            <a:off x="1143000" y="1905930"/>
            <a:ext cx="714375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4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耶和華使列國的籌算歸於無有，祂的籌算永遠立定。以耶和華為神的，</a:t>
            </a:r>
            <a:r>
              <a:rPr lang="en-US" sz="1602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那國是有福的</a:t>
            </a:r>
            <a:r>
              <a:rPr lang="en-US" sz="1704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！</a:t>
            </a:r>
            <a:endParaRPr lang="en-US" sz="1704" dirty="0"/>
          </a:p>
        </p:txBody>
      </p:sp>
      <p:sp>
        <p:nvSpPr>
          <p:cNvPr id="8" name="Text 5"/>
          <p:cNvSpPr/>
          <p:nvPr/>
        </p:nvSpPr>
        <p:spPr>
          <a:xfrm>
            <a:off x="1143000" y="2763180"/>
            <a:ext cx="7143750" cy="3714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808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看顧之主 (13-19節)</a:t>
            </a:r>
            <a:endParaRPr lang="en-US" sz="1808" dirty="0"/>
          </a:p>
        </p:txBody>
      </p:sp>
      <p:sp>
        <p:nvSpPr>
          <p:cNvPr id="9" name="Text 6"/>
          <p:cNvSpPr/>
          <p:nvPr/>
        </p:nvSpPr>
        <p:spPr>
          <a:xfrm>
            <a:off x="1143000" y="3191805"/>
            <a:ext cx="714375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4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耶和華從天上觀看世人。君王不能因兵多得勝，馬也不能因力大救人。</a:t>
            </a:r>
            <a:endParaRPr lang="en-US" sz="1704" dirty="0"/>
          </a:p>
        </p:txBody>
      </p:sp>
      <p:sp>
        <p:nvSpPr>
          <p:cNvPr id="10" name="Text 7"/>
          <p:cNvSpPr/>
          <p:nvPr/>
        </p:nvSpPr>
        <p:spPr>
          <a:xfrm>
            <a:off x="1143000" y="3706155"/>
            <a:ext cx="7143750" cy="3714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808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救贖的眼目</a:t>
            </a:r>
            <a:endParaRPr lang="en-US" sz="1808" dirty="0"/>
          </a:p>
        </p:txBody>
      </p:sp>
      <p:sp>
        <p:nvSpPr>
          <p:cNvPr id="11" name="Text 8"/>
          <p:cNvSpPr/>
          <p:nvPr/>
        </p:nvSpPr>
        <p:spPr>
          <a:xfrm>
            <a:off x="1143000" y="4134780"/>
            <a:ext cx="714375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4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耶和華的眼目看顧敬畏祂的人，要救他們的靈魂脫離死亡，並在饑荒中存活。</a:t>
            </a:r>
            <a:endParaRPr lang="en-US" sz="1704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57250" y="714375"/>
            <a:ext cx="7429500" cy="5486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4300"/>
              </a:lnSpc>
              <a:buNone/>
            </a:pPr>
            <a:r>
              <a:rPr lang="en-US" sz="3294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等候與倚靠 (20-22節)</a:t>
            </a:r>
            <a:endParaRPr lang="en-US" sz="3294" dirty="0"/>
          </a:p>
        </p:txBody>
      </p:sp>
      <p:sp>
        <p:nvSpPr>
          <p:cNvPr id="4" name="Shape 1"/>
          <p:cNvSpPr/>
          <p:nvPr/>
        </p:nvSpPr>
        <p:spPr>
          <a:xfrm>
            <a:off x="857250" y="1691618"/>
            <a:ext cx="7429500" cy="971550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857250" y="1691618"/>
            <a:ext cx="14288" cy="971550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1691618"/>
            <a:ext cx="714375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4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「我們的心向來等候耶和華；他是我們的幫助，我們的盾牌。」</a:t>
            </a:r>
            <a:endParaRPr lang="en-US" sz="1704" dirty="0"/>
          </a:p>
        </p:txBody>
      </p:sp>
      <p:sp>
        <p:nvSpPr>
          <p:cNvPr id="7" name="Text 4"/>
          <p:cNvSpPr/>
          <p:nvPr/>
        </p:nvSpPr>
        <p:spPr>
          <a:xfrm>
            <a:off x="1143000" y="2320268"/>
            <a:ext cx="714375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4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「我們的心必靠他歡喜，因為我們向來倚靠他的聖名。」</a:t>
            </a:r>
            <a:endParaRPr lang="en-US" sz="1704" dirty="0"/>
          </a:p>
        </p:txBody>
      </p:sp>
      <p:sp>
        <p:nvSpPr>
          <p:cNvPr id="8" name="Shape 5"/>
          <p:cNvSpPr/>
          <p:nvPr/>
        </p:nvSpPr>
        <p:spPr>
          <a:xfrm>
            <a:off x="857250" y="3320448"/>
            <a:ext cx="7429500" cy="1394427"/>
          </a:xfrm>
          <a:prstGeom prst="rect">
            <a:avLst/>
          </a:prstGeom>
          <a:solidFill>
            <a:srgbClr val="F9F9F9"/>
          </a:solidFill>
          <a:ln/>
        </p:spPr>
      </p:sp>
      <p:sp>
        <p:nvSpPr>
          <p:cNvPr id="9" name="Shape 6"/>
          <p:cNvSpPr/>
          <p:nvPr/>
        </p:nvSpPr>
        <p:spPr>
          <a:xfrm>
            <a:off x="857250" y="3320448"/>
            <a:ext cx="57150" cy="1394427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10" name="Text 7"/>
          <p:cNvSpPr/>
          <p:nvPr/>
        </p:nvSpPr>
        <p:spPr>
          <a:xfrm>
            <a:off x="857250" y="3320448"/>
            <a:ext cx="7429500" cy="1394427"/>
          </a:xfrm>
          <a:prstGeom prst="rect">
            <a:avLst/>
          </a:prstGeom>
          <a:noFill/>
          <a:ln/>
        </p:spPr>
        <p:txBody>
          <a:bodyPr wrap="square" lIns="340233" tIns="340233" rIns="340233" bIns="340233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1808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讚美</a:t>
            </a:r>
            <a:r>
              <a:rPr lang="en-US" sz="1808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創造主</a:t>
            </a:r>
            <a:r>
              <a:rPr lang="en-US" sz="1808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，倚靠</a:t>
            </a:r>
            <a:r>
              <a:rPr lang="en-US" sz="1808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救贖主</a:t>
            </a:r>
            <a:r>
              <a:rPr lang="en-US" sz="1808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。
在等候中經歷神永恆的慈愛。</a:t>
            </a:r>
            <a:endParaRPr lang="en-US" sz="1808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FD5C86-FE92-375B-CABC-9531E359F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
            <a:extLst>
              <a:ext uri="{FF2B5EF4-FFF2-40B4-BE49-F238E27FC236}">
                <a16:creationId xmlns:a16="http://schemas.microsoft.com/office/drawing/2014/main" id="{250CE397-1DB9-450A-2214-C23E1F4076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>
            <a:extLst>
              <a:ext uri="{FF2B5EF4-FFF2-40B4-BE49-F238E27FC236}">
                <a16:creationId xmlns:a16="http://schemas.microsoft.com/office/drawing/2014/main" id="{14EFC0B6-C47D-7F5E-D89E-09730DE26200}"/>
              </a:ext>
            </a:extLst>
          </p:cNvPr>
          <p:cNvSpPr/>
          <p:nvPr/>
        </p:nvSpPr>
        <p:spPr>
          <a:xfrm>
            <a:off x="840884" y="1011844"/>
            <a:ext cx="7429500" cy="2906055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>
            <a:extLst>
              <a:ext uri="{FF2B5EF4-FFF2-40B4-BE49-F238E27FC236}">
                <a16:creationId xmlns:a16="http://schemas.microsoft.com/office/drawing/2014/main" id="{DF2C9B34-3ACA-0E74-AEE3-54A7D0C373B2}"/>
              </a:ext>
            </a:extLst>
          </p:cNvPr>
          <p:cNvSpPr/>
          <p:nvPr/>
        </p:nvSpPr>
        <p:spPr>
          <a:xfrm>
            <a:off x="857250" y="1118722"/>
            <a:ext cx="14288" cy="2906055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D7AE6D0F-7D5C-56B2-ECD9-368281B684F4}"/>
              </a:ext>
            </a:extLst>
          </p:cNvPr>
          <p:cNvSpPr/>
          <p:nvPr/>
        </p:nvSpPr>
        <p:spPr>
          <a:xfrm>
            <a:off x="1143000" y="1118722"/>
            <a:ext cx="942566" cy="551433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>
              <a:lnSpc>
                <a:spcPts val="4300"/>
              </a:lnSpc>
            </a:pPr>
            <a:r>
              <a:rPr lang="zh-TW" altLang="en-US" sz="3600" b="1" dirty="0"/>
              <a:t>總結</a:t>
            </a:r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41A0F8A6-2A6E-16CD-B497-4C9EC04BCED2}"/>
              </a:ext>
            </a:extLst>
          </p:cNvPr>
          <p:cNvSpPr/>
          <p:nvPr/>
        </p:nvSpPr>
        <p:spPr>
          <a:xfrm>
            <a:off x="1128461" y="1777033"/>
            <a:ext cx="7694414" cy="221599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r>
              <a:rPr lang="zh-TW" altLang="en-US" sz="2400" dirty="0"/>
              <a:t>這篇詩把我們的眼光從「人所倚靠的」轉回「神是誰」。</a:t>
            </a:r>
          </a:p>
          <a:p>
            <a:r>
              <a:rPr lang="zh-TW" altLang="en-US" sz="2400" dirty="0"/>
              <a:t>世界會告訴我們要靠能力、資源、計畫，</a:t>
            </a:r>
            <a:br>
              <a:rPr lang="zh-TW" altLang="en-US" sz="2400" dirty="0"/>
            </a:br>
            <a:r>
              <a:rPr lang="zh-TW" altLang="en-US" sz="2400" dirty="0"/>
              <a:t>但這篇詩提醒我們：</a:t>
            </a:r>
            <a:br>
              <a:rPr lang="zh-TW" altLang="en-US" sz="2400" dirty="0"/>
            </a:br>
            <a:r>
              <a:rPr lang="zh-TW" altLang="en-US" sz="2400" dirty="0"/>
              <a:t>真正的安全感，是來自神的主權與看顧。</a:t>
            </a:r>
          </a:p>
          <a:p>
            <a:r>
              <a:rPr lang="zh-TW" altLang="en-US" sz="2400" dirty="0"/>
              <a:t>所以</a:t>
            </a:r>
            <a:r>
              <a:rPr lang="zh-TW" altLang="en-US" sz="2400" dirty="0">
                <a:solidFill>
                  <a:srgbClr val="00B0F0"/>
                </a:solidFill>
              </a:rPr>
              <a:t>最重要的不是掌控未來，</a:t>
            </a:r>
            <a:br>
              <a:rPr lang="zh-TW" altLang="en-US" sz="2400" dirty="0">
                <a:solidFill>
                  <a:srgbClr val="00B0F0"/>
                </a:solidFill>
              </a:rPr>
            </a:br>
            <a:r>
              <a:rPr lang="zh-TW" altLang="en-US" sz="2400" dirty="0">
                <a:solidFill>
                  <a:srgbClr val="00B0F0"/>
                </a:solidFill>
              </a:rPr>
              <a:t>而是學會等候神、信靠祂。</a:t>
            </a:r>
          </a:p>
        </p:txBody>
      </p:sp>
    </p:spTree>
    <p:extLst>
      <p:ext uri="{BB962C8B-B14F-4D97-AF65-F5344CB8AC3E}">
        <p14:creationId xmlns:p14="http://schemas.microsoft.com/office/powerpoint/2010/main" val="1872481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14375" y="571500"/>
            <a:ext cx="7715250" cy="575072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714375" y="1139428"/>
            <a:ext cx="7715250" cy="7144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5" name="Text 2"/>
          <p:cNvSpPr/>
          <p:nvPr/>
        </p:nvSpPr>
        <p:spPr>
          <a:xfrm>
            <a:off x="714375" y="571500"/>
            <a:ext cx="7715250" cy="575072"/>
          </a:xfrm>
          <a:prstGeom prst="rect">
            <a:avLst/>
          </a:prstGeom>
          <a:noFill/>
          <a:ln/>
        </p:spPr>
        <p:txBody>
          <a:bodyPr wrap="none" lIns="0" tIns="0" rIns="0" bIns="85090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436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詩篇 31:9-16</a:t>
            </a:r>
            <a:endParaRPr lang="en-US" sz="2436" dirty="0"/>
          </a:p>
        </p:txBody>
      </p:sp>
      <p:sp>
        <p:nvSpPr>
          <p:cNvPr id="6" name="Text 3"/>
          <p:cNvSpPr/>
          <p:nvPr/>
        </p:nvSpPr>
        <p:spPr>
          <a:xfrm>
            <a:off x="714375" y="1425178"/>
            <a:ext cx="3714750" cy="9600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ts val="2500"/>
              </a:lnSpc>
              <a:buNone/>
            </a:pPr>
            <a:r>
              <a:rPr lang="en-US" sz="1397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9</a:t>
            </a:r>
            <a:r>
              <a:rPr lang="en-US" sz="1486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耶和華啊，求你憐恤我，因為我在急難之中；我的眼睛因憂愁而乾癟，連我的靈魂身體也不安舒。</a:t>
            </a:r>
            <a:endParaRPr lang="en-US" sz="1397" dirty="0"/>
          </a:p>
        </p:txBody>
      </p:sp>
      <p:sp>
        <p:nvSpPr>
          <p:cNvPr id="7" name="Text 4"/>
          <p:cNvSpPr/>
          <p:nvPr/>
        </p:nvSpPr>
        <p:spPr>
          <a:xfrm>
            <a:off x="714375" y="2442381"/>
            <a:ext cx="3714750" cy="9600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ts val="2500"/>
              </a:lnSpc>
              <a:buNone/>
            </a:pPr>
            <a:r>
              <a:rPr lang="en-US" sz="1397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</a:t>
            </a:r>
            <a:r>
              <a:rPr lang="en-US" sz="1486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我的生命為悲哀所消耗；我的年歲為嘆息所曠廢。我的力量因我的罪孽衰敗；我的骨頭也枯乾。</a:t>
            </a:r>
            <a:endParaRPr lang="en-US" sz="1397" dirty="0"/>
          </a:p>
        </p:txBody>
      </p:sp>
      <p:sp>
        <p:nvSpPr>
          <p:cNvPr id="8" name="Text 5"/>
          <p:cNvSpPr/>
          <p:nvPr/>
        </p:nvSpPr>
        <p:spPr>
          <a:xfrm>
            <a:off x="714375" y="3459584"/>
            <a:ext cx="3714750" cy="9600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ts val="2500"/>
              </a:lnSpc>
              <a:buNone/>
            </a:pPr>
            <a:r>
              <a:rPr lang="en-US" sz="1397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11</a:t>
            </a:r>
            <a:r>
              <a:rPr lang="en-US" sz="1486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我因一切敵人成了羞辱，在我的鄰舍跟前更甚；那認識我的都懼怕我，在外面看見我的都躲避我。</a:t>
            </a:r>
            <a:endParaRPr lang="en-US" sz="1397" dirty="0"/>
          </a:p>
        </p:txBody>
      </p:sp>
      <p:sp>
        <p:nvSpPr>
          <p:cNvPr id="9" name="Text 6"/>
          <p:cNvSpPr/>
          <p:nvPr/>
        </p:nvSpPr>
        <p:spPr>
          <a:xfrm>
            <a:off x="714375" y="4476787"/>
            <a:ext cx="3714750" cy="6400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ts val="2500"/>
              </a:lnSpc>
              <a:buNone/>
            </a:pPr>
            <a:r>
              <a:rPr lang="en-US" sz="1397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12</a:t>
            </a:r>
            <a:r>
              <a:rPr lang="en-US" sz="1486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我被忘記，如同死人，無人記念；我好像破碎的器皿。</a:t>
            </a:r>
            <a:endParaRPr lang="en-US" sz="1397" dirty="0"/>
          </a:p>
        </p:txBody>
      </p:sp>
      <p:sp>
        <p:nvSpPr>
          <p:cNvPr id="10" name="Text 7"/>
          <p:cNvSpPr/>
          <p:nvPr/>
        </p:nvSpPr>
        <p:spPr>
          <a:xfrm>
            <a:off x="4714875" y="1425178"/>
            <a:ext cx="3714750" cy="9600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ts val="2500"/>
              </a:lnSpc>
              <a:buNone/>
            </a:pPr>
            <a:r>
              <a:rPr lang="en-US" sz="1397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13</a:t>
            </a:r>
            <a:r>
              <a:rPr lang="en-US" sz="1486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我聽見了許多人的讒謗，四圍都是驚嚇；他們一同商議攻擊我的時候，就圖謀要害我的性命。</a:t>
            </a:r>
            <a:endParaRPr lang="en-US" sz="1397" dirty="0"/>
          </a:p>
        </p:txBody>
      </p:sp>
      <p:sp>
        <p:nvSpPr>
          <p:cNvPr id="11" name="Text 8"/>
          <p:cNvSpPr/>
          <p:nvPr/>
        </p:nvSpPr>
        <p:spPr>
          <a:xfrm>
            <a:off x="4714875" y="2442381"/>
            <a:ext cx="3714750" cy="6400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ts val="2500"/>
              </a:lnSpc>
              <a:buNone/>
            </a:pPr>
            <a:r>
              <a:rPr lang="en-US" sz="1397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14</a:t>
            </a:r>
            <a:r>
              <a:rPr lang="en-US" sz="1486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耶和華啊，我仍舊倚靠你；我說：你是我的神。</a:t>
            </a:r>
            <a:endParaRPr lang="en-US" sz="1397" dirty="0"/>
          </a:p>
        </p:txBody>
      </p:sp>
      <p:sp>
        <p:nvSpPr>
          <p:cNvPr id="12" name="Text 9"/>
          <p:cNvSpPr/>
          <p:nvPr/>
        </p:nvSpPr>
        <p:spPr>
          <a:xfrm>
            <a:off x="4714875" y="3139567"/>
            <a:ext cx="3714750" cy="6400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ts val="2500"/>
              </a:lnSpc>
              <a:buNone/>
            </a:pPr>
            <a:r>
              <a:rPr lang="en-US" sz="1397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15</a:t>
            </a:r>
            <a:r>
              <a:rPr lang="en-US" sz="1486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我終身的事在你手中；求你救我脫離仇敵的手和那些追逼我的人。</a:t>
            </a:r>
            <a:endParaRPr lang="en-US" sz="1397" dirty="0"/>
          </a:p>
        </p:txBody>
      </p:sp>
      <p:sp>
        <p:nvSpPr>
          <p:cNvPr id="13" name="Text 10"/>
          <p:cNvSpPr/>
          <p:nvPr/>
        </p:nvSpPr>
        <p:spPr>
          <a:xfrm>
            <a:off x="4714875" y="3836752"/>
            <a:ext cx="3714750" cy="6400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ts val="2500"/>
              </a:lnSpc>
              <a:buNone/>
            </a:pPr>
            <a:r>
              <a:rPr lang="en-US" sz="1397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16</a:t>
            </a:r>
            <a:r>
              <a:rPr lang="en-US" sz="1486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求你用臉光照你的僕人，憑你的慈愛拯救我。</a:t>
            </a:r>
            <a:endParaRPr lang="en-US" sz="1397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714375" y="571500"/>
            <a:ext cx="7715250" cy="575072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714375" y="1139428"/>
            <a:ext cx="7715250" cy="7144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5" name="Text 2"/>
          <p:cNvSpPr/>
          <p:nvPr/>
        </p:nvSpPr>
        <p:spPr>
          <a:xfrm>
            <a:off x="714375" y="571500"/>
            <a:ext cx="7715250" cy="575072"/>
          </a:xfrm>
          <a:prstGeom prst="rect">
            <a:avLst/>
          </a:prstGeom>
          <a:noFill/>
          <a:ln/>
        </p:spPr>
        <p:txBody>
          <a:bodyPr wrap="none" lIns="0" tIns="0" rIns="0" bIns="85090" rtlCol="0" anchor="t">
            <a:spAutoFit/>
          </a:bodyPr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436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詩篇 31:17-24</a:t>
            </a:r>
            <a:endParaRPr lang="en-US" sz="2436" dirty="0"/>
          </a:p>
        </p:txBody>
      </p:sp>
      <p:sp>
        <p:nvSpPr>
          <p:cNvPr id="6" name="Text 3"/>
          <p:cNvSpPr/>
          <p:nvPr/>
        </p:nvSpPr>
        <p:spPr>
          <a:xfrm>
            <a:off x="714375" y="1425178"/>
            <a:ext cx="3714750" cy="8358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ts val="2200"/>
              </a:lnSpc>
              <a:buNone/>
            </a:pPr>
            <a:r>
              <a:rPr lang="en-US" sz="1295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17</a:t>
            </a:r>
            <a:r>
              <a:rPr lang="en-US" sz="1377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耶和華啊，求你叫我不至羞愧，因為我曾呼求你；求你使惡人羞愧，使他們在陰間緘默無聲。</a:t>
            </a:r>
            <a:endParaRPr lang="en-US" sz="1295" dirty="0"/>
          </a:p>
        </p:txBody>
      </p:sp>
      <p:sp>
        <p:nvSpPr>
          <p:cNvPr id="7" name="Text 4"/>
          <p:cNvSpPr/>
          <p:nvPr/>
        </p:nvSpPr>
        <p:spPr>
          <a:xfrm>
            <a:off x="714375" y="2332434"/>
            <a:ext cx="3714750" cy="5572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ts val="2200"/>
              </a:lnSpc>
              <a:buNone/>
            </a:pPr>
            <a:r>
              <a:rPr lang="en-US" sz="1295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18</a:t>
            </a:r>
            <a:r>
              <a:rPr lang="en-US" sz="1377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那撒謊的人逞驕傲輕慢，口吐狂妄的話攻擊義人；願他的嘴啞而無言。</a:t>
            </a:r>
            <a:endParaRPr lang="en-US" sz="1295" dirty="0"/>
          </a:p>
        </p:txBody>
      </p:sp>
      <p:sp>
        <p:nvSpPr>
          <p:cNvPr id="8" name="Text 5"/>
          <p:cNvSpPr/>
          <p:nvPr/>
        </p:nvSpPr>
        <p:spPr>
          <a:xfrm>
            <a:off x="714375" y="2961084"/>
            <a:ext cx="3714750" cy="5572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ts val="2200"/>
              </a:lnSpc>
              <a:buNone/>
            </a:pPr>
            <a:r>
              <a:rPr lang="en-US" sz="1295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19</a:t>
            </a:r>
            <a:r>
              <a:rPr lang="en-US" sz="1377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敬畏你、投靠你的人，你為他們所積存的，在世人面前所施行的恩惠是何等大呢！</a:t>
            </a:r>
            <a:endParaRPr lang="en-US" sz="1295" dirty="0"/>
          </a:p>
        </p:txBody>
      </p:sp>
      <p:sp>
        <p:nvSpPr>
          <p:cNvPr id="9" name="Text 6"/>
          <p:cNvSpPr/>
          <p:nvPr/>
        </p:nvSpPr>
        <p:spPr>
          <a:xfrm>
            <a:off x="714375" y="3589734"/>
            <a:ext cx="3714750" cy="8358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ts val="2200"/>
              </a:lnSpc>
              <a:buNone/>
            </a:pPr>
            <a:r>
              <a:rPr lang="en-US" sz="1295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</a:t>
            </a:r>
            <a:r>
              <a:rPr lang="en-US" sz="1377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你必把他們藏在你面前的隱密處，免得遇見人的計謀；你必暗暗地保守他們在亭子裡，免受口舌的爭鬧。</a:t>
            </a:r>
            <a:endParaRPr lang="en-US" sz="1295" dirty="0"/>
          </a:p>
        </p:txBody>
      </p:sp>
      <p:sp>
        <p:nvSpPr>
          <p:cNvPr id="10" name="Text 7"/>
          <p:cNvSpPr/>
          <p:nvPr/>
        </p:nvSpPr>
        <p:spPr>
          <a:xfrm>
            <a:off x="4714875" y="1425178"/>
            <a:ext cx="3714750" cy="5572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ts val="2200"/>
              </a:lnSpc>
              <a:buNone/>
            </a:pPr>
            <a:r>
              <a:rPr lang="en-US" sz="1295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21</a:t>
            </a:r>
            <a:r>
              <a:rPr lang="en-US" sz="1377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耶和華是應當稱頌的，因為他在堅固城裡向我施展奇妙的慈愛。</a:t>
            </a:r>
            <a:endParaRPr lang="en-US" sz="1295" dirty="0"/>
          </a:p>
        </p:txBody>
      </p:sp>
      <p:sp>
        <p:nvSpPr>
          <p:cNvPr id="11" name="Text 8"/>
          <p:cNvSpPr/>
          <p:nvPr/>
        </p:nvSpPr>
        <p:spPr>
          <a:xfrm>
            <a:off x="4714875" y="2053828"/>
            <a:ext cx="3714750" cy="8358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ts val="2200"/>
              </a:lnSpc>
              <a:buNone/>
            </a:pPr>
            <a:r>
              <a:rPr lang="en-US" sz="1295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22</a:t>
            </a:r>
            <a:r>
              <a:rPr lang="en-US" sz="1377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至於我，我曾急促地說：我從你眼前被隔絕。然而，我呼求你的時候，你仍聽我懇求的聲音。</a:t>
            </a:r>
            <a:endParaRPr lang="en-US" sz="1295" dirty="0"/>
          </a:p>
        </p:txBody>
      </p:sp>
      <p:sp>
        <p:nvSpPr>
          <p:cNvPr id="12" name="Text 9"/>
          <p:cNvSpPr/>
          <p:nvPr/>
        </p:nvSpPr>
        <p:spPr>
          <a:xfrm>
            <a:off x="4714875" y="2961084"/>
            <a:ext cx="3714750" cy="5572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ts val="2200"/>
              </a:lnSpc>
              <a:buNone/>
            </a:pPr>
            <a:r>
              <a:rPr lang="en-US" sz="1295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23</a:t>
            </a:r>
            <a:r>
              <a:rPr lang="en-US" sz="1377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耶和華的聖民哪，你們都要愛他！耶和華保護誠實人，足足報應行驕傲的人。</a:t>
            </a:r>
            <a:endParaRPr lang="en-US" sz="1295" dirty="0"/>
          </a:p>
        </p:txBody>
      </p:sp>
      <p:sp>
        <p:nvSpPr>
          <p:cNvPr id="13" name="Text 10"/>
          <p:cNvSpPr/>
          <p:nvPr/>
        </p:nvSpPr>
        <p:spPr>
          <a:xfrm>
            <a:off x="4714875" y="3589734"/>
            <a:ext cx="3714750" cy="5572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just">
              <a:lnSpc>
                <a:spcPts val="2200"/>
              </a:lnSpc>
              <a:buNone/>
            </a:pPr>
            <a:r>
              <a:rPr lang="en-US" sz="1295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24</a:t>
            </a:r>
            <a:r>
              <a:rPr lang="en-US" sz="1377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凡仰望耶和華的人，你們都要壯膽，堅固你們的心！</a:t>
            </a:r>
            <a:endParaRPr lang="en-US" sz="129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4375" y="571500"/>
            <a:ext cx="7715250" cy="5486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4300"/>
              </a:lnSpc>
              <a:buNone/>
            </a:pPr>
            <a:r>
              <a:rPr lang="en-US" sz="3294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歷史背景與處境</a:t>
            </a:r>
            <a:endParaRPr lang="en-US" sz="3294" dirty="0"/>
          </a:p>
        </p:txBody>
      </p:sp>
      <p:sp>
        <p:nvSpPr>
          <p:cNvPr id="4" name="Shape 1"/>
          <p:cNvSpPr/>
          <p:nvPr/>
        </p:nvSpPr>
        <p:spPr>
          <a:xfrm>
            <a:off x="714375" y="1548743"/>
            <a:ext cx="7715250" cy="3353907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714375" y="1548743"/>
            <a:ext cx="14288" cy="3353907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6" name="Text 3"/>
          <p:cNvSpPr/>
          <p:nvPr/>
        </p:nvSpPr>
        <p:spPr>
          <a:xfrm>
            <a:off x="1000125" y="1548743"/>
            <a:ext cx="7429500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作者與情境</a:t>
            </a:r>
            <a:endParaRPr lang="en-US" sz="1397" dirty="0"/>
          </a:p>
        </p:txBody>
      </p:sp>
      <p:sp>
        <p:nvSpPr>
          <p:cNvPr id="7" name="Text 4"/>
          <p:cNvSpPr/>
          <p:nvPr/>
        </p:nvSpPr>
        <p:spPr>
          <a:xfrm>
            <a:off x="1000125" y="1909502"/>
            <a:ext cx="7429500" cy="34002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大衛</a:t>
            </a:r>
            <a:r>
              <a:rPr lang="en-US" sz="1814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在極度危難、被追殺、被朋友離棄、身心俱疲的處境下寫成。</a:t>
            </a:r>
            <a:endParaRPr lang="en-US" sz="1705" dirty="0"/>
          </a:p>
        </p:txBody>
      </p:sp>
      <p:sp>
        <p:nvSpPr>
          <p:cNvPr id="8" name="Text 5"/>
          <p:cNvSpPr/>
          <p:nvPr/>
        </p:nvSpPr>
        <p:spPr>
          <a:xfrm>
            <a:off x="1000125" y="2535278"/>
            <a:ext cx="7429500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寫作背景</a:t>
            </a:r>
            <a:endParaRPr lang="en-US" sz="1397" dirty="0"/>
          </a:p>
        </p:txBody>
      </p:sp>
      <p:sp>
        <p:nvSpPr>
          <p:cNvPr id="9" name="Text 6"/>
          <p:cNvSpPr/>
          <p:nvPr/>
        </p:nvSpPr>
        <p:spPr>
          <a:xfrm>
            <a:off x="1000125" y="2896037"/>
            <a:ext cx="7429500" cy="6800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814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最可能為</a:t>
            </a:r>
            <a:r>
              <a:rPr lang="en-US" sz="170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逃避掃羅或押沙龍時期</a:t>
            </a:r>
            <a:r>
              <a:rPr lang="en-US" sz="1814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。當時大衛不僅面臨外在仇敵，更承受內在被遺忘與羞辱的痛苦。</a:t>
            </a:r>
            <a:endParaRPr lang="en-US" sz="1814" dirty="0"/>
          </a:p>
        </p:txBody>
      </p:sp>
      <p:sp>
        <p:nvSpPr>
          <p:cNvPr id="10" name="Text 7"/>
          <p:cNvSpPr/>
          <p:nvPr/>
        </p:nvSpPr>
        <p:spPr>
          <a:xfrm>
            <a:off x="1000125" y="3861839"/>
            <a:ext cx="7429500" cy="289322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397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核心精神</a:t>
            </a:r>
            <a:endParaRPr lang="en-US" sz="1397" dirty="0"/>
          </a:p>
        </p:txBody>
      </p:sp>
      <p:sp>
        <p:nvSpPr>
          <p:cNvPr id="11" name="Text 8"/>
          <p:cNvSpPr/>
          <p:nvPr/>
        </p:nvSpPr>
        <p:spPr>
          <a:xfrm>
            <a:off x="1000125" y="4222598"/>
            <a:ext cx="7715250" cy="3164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814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在「四圍都是驚嚇」的絕境中，大衛宣告：</a:t>
            </a:r>
            <a:r>
              <a:rPr lang="en-US" sz="1705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「我仍舊倚靠你；你是我的神。」</a:t>
            </a:r>
            <a:endParaRPr lang="en-US" sz="1814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57250" y="714375"/>
            <a:ext cx="7429500" cy="5486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4300"/>
              </a:lnSpc>
              <a:buNone/>
            </a:pPr>
            <a:r>
              <a:rPr lang="en-US" sz="3294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主旨與核心思想</a:t>
            </a:r>
            <a:endParaRPr lang="en-US" sz="3294" dirty="0"/>
          </a:p>
        </p:txBody>
      </p:sp>
      <p:sp>
        <p:nvSpPr>
          <p:cNvPr id="4" name="Shape 1"/>
          <p:cNvSpPr/>
          <p:nvPr/>
        </p:nvSpPr>
        <p:spPr>
          <a:xfrm>
            <a:off x="857250" y="1691618"/>
            <a:ext cx="7429500" cy="1057275"/>
          </a:xfrm>
          <a:prstGeom prst="rect">
            <a:avLst/>
          </a:prstGeom>
          <a:solidFill>
            <a:srgbClr val="F9F9F9"/>
          </a:solidFill>
          <a:ln/>
        </p:spPr>
      </p:sp>
      <p:sp>
        <p:nvSpPr>
          <p:cNvPr id="5" name="Shape 2"/>
          <p:cNvSpPr/>
          <p:nvPr/>
        </p:nvSpPr>
        <p:spPr>
          <a:xfrm>
            <a:off x="857250" y="1691618"/>
            <a:ext cx="57150" cy="1057275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1977368"/>
            <a:ext cx="6858000" cy="7715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08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在極大的苦難與孤立中，選擇投靠神，將靈魂交託給神，最終經歷神的拯救與保守。</a:t>
            </a:r>
            <a:endParaRPr lang="en-US" sz="1808" dirty="0"/>
          </a:p>
        </p:txBody>
      </p:sp>
      <p:sp>
        <p:nvSpPr>
          <p:cNvPr id="7" name="Text 4"/>
          <p:cNvSpPr/>
          <p:nvPr/>
        </p:nvSpPr>
        <p:spPr>
          <a:xfrm>
            <a:off x="1534120" y="3177518"/>
            <a:ext cx="1491258" cy="33039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投靠 (Refuge)</a:t>
            </a:r>
            <a:endParaRPr lang="en-US" sz="1602" dirty="0"/>
          </a:p>
        </p:txBody>
      </p:sp>
      <p:sp>
        <p:nvSpPr>
          <p:cNvPr id="8" name="Text 5"/>
          <p:cNvSpPr/>
          <p:nvPr/>
        </p:nvSpPr>
        <p:spPr>
          <a:xfrm>
            <a:off x="3025378" y="3177518"/>
            <a:ext cx="4114800" cy="33039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04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：耶和華是堅固的磐石，拯救我的保障。</a:t>
            </a:r>
            <a:endParaRPr lang="en-US" sz="1704" dirty="0"/>
          </a:p>
        </p:txBody>
      </p:sp>
      <p:sp>
        <p:nvSpPr>
          <p:cNvPr id="9" name="Text 6"/>
          <p:cNvSpPr/>
          <p:nvPr/>
        </p:nvSpPr>
        <p:spPr>
          <a:xfrm>
            <a:off x="1534120" y="3722229"/>
            <a:ext cx="2152055" cy="33039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交託 (Commitment)</a:t>
            </a:r>
            <a:endParaRPr lang="en-US" sz="1602" dirty="0"/>
          </a:p>
        </p:txBody>
      </p:sp>
      <p:sp>
        <p:nvSpPr>
          <p:cNvPr id="10" name="Text 7"/>
          <p:cNvSpPr/>
          <p:nvPr/>
        </p:nvSpPr>
        <p:spPr>
          <a:xfrm>
            <a:off x="3686175" y="3722229"/>
            <a:ext cx="2971800" cy="33039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04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：我將我的靈魂交在你手裡。</a:t>
            </a:r>
            <a:endParaRPr lang="en-US" sz="1704" dirty="0"/>
          </a:p>
        </p:txBody>
      </p:sp>
      <p:sp>
        <p:nvSpPr>
          <p:cNvPr id="11" name="Text 8"/>
          <p:cNvSpPr/>
          <p:nvPr/>
        </p:nvSpPr>
        <p:spPr>
          <a:xfrm>
            <a:off x="1534120" y="4293729"/>
            <a:ext cx="1629361" cy="6072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拯救 (Salvation)</a:t>
            </a:r>
            <a:endParaRPr lang="en-US" sz="1602" dirty="0"/>
          </a:p>
        </p:txBody>
      </p:sp>
      <p:sp>
        <p:nvSpPr>
          <p:cNvPr id="12" name="Text 9"/>
          <p:cNvSpPr/>
          <p:nvPr/>
        </p:nvSpPr>
        <p:spPr>
          <a:xfrm>
            <a:off x="3163481" y="4266940"/>
            <a:ext cx="5123269" cy="6607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04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：你未曾把我交在仇敵手中，使我的腳站在寬闊之處。</a:t>
            </a:r>
            <a:endParaRPr lang="en-US" sz="1704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57250" y="714375"/>
            <a:ext cx="7429500" cy="5486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4300"/>
              </a:lnSpc>
              <a:buNone/>
            </a:pPr>
            <a:r>
              <a:rPr lang="en-US" sz="3294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投靠與交託 (1-8節)</a:t>
            </a:r>
            <a:endParaRPr lang="en-US" sz="3294" dirty="0"/>
          </a:p>
        </p:txBody>
      </p:sp>
      <p:sp>
        <p:nvSpPr>
          <p:cNvPr id="4" name="Shape 1"/>
          <p:cNvSpPr/>
          <p:nvPr/>
        </p:nvSpPr>
        <p:spPr>
          <a:xfrm>
            <a:off x="857250" y="1477305"/>
            <a:ext cx="7429500" cy="3657600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857250" y="1477305"/>
            <a:ext cx="14288" cy="3657600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1477305"/>
            <a:ext cx="7143750" cy="3714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808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堅固的磐石</a:t>
            </a:r>
            <a:endParaRPr lang="en-US" sz="1808" dirty="0"/>
          </a:p>
        </p:txBody>
      </p:sp>
      <p:sp>
        <p:nvSpPr>
          <p:cNvPr id="7" name="Text 4"/>
          <p:cNvSpPr/>
          <p:nvPr/>
        </p:nvSpPr>
        <p:spPr>
          <a:xfrm>
            <a:off x="1143000" y="1934505"/>
            <a:ext cx="7143750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4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求神作堅固的磐石、拯救的保障，救我脫離人為我暗設的網羅。</a:t>
            </a:r>
            <a:endParaRPr lang="en-US" sz="1704" dirty="0"/>
          </a:p>
        </p:txBody>
      </p:sp>
      <p:sp>
        <p:nvSpPr>
          <p:cNvPr id="8" name="Text 5"/>
          <p:cNvSpPr/>
          <p:nvPr/>
        </p:nvSpPr>
        <p:spPr>
          <a:xfrm>
            <a:off x="1143000" y="2563155"/>
            <a:ext cx="7143750" cy="3714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808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靈魂的交託</a:t>
            </a:r>
            <a:endParaRPr lang="en-US" sz="1808" dirty="0"/>
          </a:p>
        </p:txBody>
      </p:sp>
      <p:sp>
        <p:nvSpPr>
          <p:cNvPr id="9" name="Text 6"/>
          <p:cNvSpPr/>
          <p:nvPr/>
        </p:nvSpPr>
        <p:spPr>
          <a:xfrm>
            <a:off x="1143000" y="3020355"/>
            <a:ext cx="714375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02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「我將我的靈魂交在你手裡」</a:t>
            </a:r>
            <a:r>
              <a:rPr lang="en-US" sz="1704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：這是全然信靠的最高表現，也是主耶穌在十字架上的宣告。</a:t>
            </a:r>
            <a:endParaRPr lang="en-US" sz="1602" dirty="0"/>
          </a:p>
        </p:txBody>
      </p:sp>
      <p:sp>
        <p:nvSpPr>
          <p:cNvPr id="10" name="Text 7"/>
          <p:cNvSpPr/>
          <p:nvPr/>
        </p:nvSpPr>
        <p:spPr>
          <a:xfrm>
            <a:off x="1143000" y="3991905"/>
            <a:ext cx="7143750" cy="3714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808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專一的倚靠</a:t>
            </a:r>
            <a:endParaRPr lang="en-US" sz="1808" dirty="0"/>
          </a:p>
        </p:txBody>
      </p:sp>
      <p:sp>
        <p:nvSpPr>
          <p:cNvPr id="11" name="Text 8"/>
          <p:cNvSpPr/>
          <p:nvPr/>
        </p:nvSpPr>
        <p:spPr>
          <a:xfrm>
            <a:off x="1143000" y="4449105"/>
            <a:ext cx="714375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4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恨惡信奉虛無之神的人，唯獨倚靠耶和華。神見過我的困苦，知道我心中的艱難。</a:t>
            </a:r>
            <a:endParaRPr lang="en-US" sz="1704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57250" y="381880"/>
            <a:ext cx="8351645" cy="162794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>
              <a:lnSpc>
                <a:spcPts val="4300"/>
              </a:lnSpc>
            </a:pPr>
            <a:r>
              <a:rPr lang="zh-TW" altLang="zh-TW" sz="3294" b="1" dirty="0">
                <a:solidFill>
                  <a:srgbClr val="1A1A1A"/>
                </a:solidFill>
                <a:latin typeface="Inter" pitchFamily="34" charset="0"/>
              </a:rPr>
              <a:t>本詩最著名的一句話：</a:t>
            </a:r>
            <a:endParaRPr lang="en-US" altLang="zh-TW" sz="3294" b="1" dirty="0">
              <a:solidFill>
                <a:srgbClr val="1A1A1A"/>
              </a:solidFill>
              <a:latin typeface="Inter" pitchFamily="34" charset="0"/>
            </a:endParaRPr>
          </a:p>
          <a:p>
            <a:pPr>
              <a:lnSpc>
                <a:spcPts val="4300"/>
              </a:lnSpc>
            </a:pPr>
            <a:r>
              <a:rPr lang="zh-TW" altLang="zh-TW" sz="3294" b="1" dirty="0">
                <a:solidFill>
                  <a:srgbClr val="1A1A1A"/>
                </a:solidFill>
                <a:latin typeface="Inter" pitchFamily="34" charset="0"/>
              </a:rPr>
              <a:t>「我將我的靈魂交在你手裡。」（詩</a:t>
            </a:r>
            <a:r>
              <a:rPr lang="en-US" altLang="zh-TW" sz="3294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</a:rPr>
              <a:t> 31:5</a:t>
            </a:r>
            <a:r>
              <a:rPr lang="zh-TW" altLang="zh-TW" sz="3294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</a:rPr>
              <a:t>）</a:t>
            </a:r>
          </a:p>
          <a:p>
            <a:pPr marL="0" indent="0" algn="l">
              <a:lnSpc>
                <a:spcPts val="4300"/>
              </a:lnSpc>
              <a:buNone/>
            </a:pPr>
            <a:endParaRPr lang="en-US" sz="3294" dirty="0"/>
          </a:p>
        </p:txBody>
      </p:sp>
      <p:sp>
        <p:nvSpPr>
          <p:cNvPr id="4" name="Shape 1"/>
          <p:cNvSpPr/>
          <p:nvPr/>
        </p:nvSpPr>
        <p:spPr>
          <a:xfrm>
            <a:off x="857250" y="1477305"/>
            <a:ext cx="7429500" cy="3657600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857250" y="1477305"/>
            <a:ext cx="14288" cy="3657600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1477305"/>
            <a:ext cx="65" cy="29206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400"/>
              </a:lnSpc>
              <a:buNone/>
            </a:pPr>
            <a:endParaRPr lang="en-US" sz="1808" dirty="0"/>
          </a:p>
        </p:txBody>
      </p:sp>
      <p:sp>
        <p:nvSpPr>
          <p:cNvPr id="7" name="Text 4"/>
          <p:cNvSpPr/>
          <p:nvPr/>
        </p:nvSpPr>
        <p:spPr>
          <a:xfrm>
            <a:off x="1141809" y="1731753"/>
            <a:ext cx="8002191" cy="2803844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>
              <a:lnSpc>
                <a:spcPts val="2400"/>
              </a:lnSpc>
              <a:spcAft>
                <a:spcPts val="800"/>
              </a:spcAft>
            </a:pPr>
            <a:r>
              <a:rPr lang="zh-TW" altLang="zh-TW" sz="2400" b="1" dirty="0">
                <a:solidFill>
                  <a:srgbClr val="B8860B"/>
                </a:solidFill>
                <a:latin typeface="Inter" pitchFamily="34" charset="0"/>
              </a:rPr>
              <a:t>主耶穌的示範： </a:t>
            </a:r>
            <a:endParaRPr lang="en-US" altLang="zh-TW" sz="2400" b="1" dirty="0">
              <a:solidFill>
                <a:srgbClr val="B8860B"/>
              </a:solidFill>
              <a:latin typeface="Inter" pitchFamily="34" charset="0"/>
              <a:ea typeface="Inter" pitchFamily="34" charset="-122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zh-TW" altLang="zh-TW" sz="24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耶穌在十字架上斷氣前的最後一句話，就是引用這句詩</a:t>
            </a:r>
            <a:endParaRPr lang="en-US" altLang="zh-TW" sz="2400" kern="100" dirty="0">
              <a:effectLst/>
              <a:latin typeface="Aptos" panose="020B00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zh-TW" altLang="zh-TW" sz="24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（路加福音</a:t>
            </a:r>
            <a:r>
              <a:rPr lang="en-US" altLang="zh-TW" sz="24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23:46</a:t>
            </a:r>
            <a:r>
              <a:rPr lang="zh-TW" altLang="zh-TW" sz="24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）。</a:t>
            </a:r>
          </a:p>
          <a:p>
            <a:pPr>
              <a:lnSpc>
                <a:spcPts val="2400"/>
              </a:lnSpc>
              <a:spcAft>
                <a:spcPts val="800"/>
              </a:spcAft>
            </a:pPr>
            <a:r>
              <a:rPr lang="zh-TW" altLang="zh-TW" sz="2400" b="1" dirty="0">
                <a:solidFill>
                  <a:srgbClr val="B8860B"/>
                </a:solidFill>
                <a:latin typeface="Inter" pitchFamily="34" charset="0"/>
              </a:rPr>
              <a:t>司提反的跟隨： </a:t>
            </a:r>
            <a:endParaRPr lang="en-US" altLang="zh-TW" sz="2400" b="1" dirty="0">
              <a:solidFill>
                <a:srgbClr val="B8860B"/>
              </a:solidFill>
              <a:latin typeface="Inter" pitchFamily="34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zh-TW" altLang="zh-TW" sz="24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初代教會第一位殉道者司提反，被石頭打死前也是這樣禱告</a:t>
            </a:r>
            <a:endParaRPr lang="en-US" altLang="zh-TW" sz="2400" kern="100" dirty="0">
              <a:effectLst/>
              <a:latin typeface="Aptos" panose="020B0004020202020204" pitchFamily="34" charset="0"/>
              <a:ea typeface="新細明體" panose="02020500000000000000" pitchFamily="18" charset="-12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zh-TW" altLang="zh-TW" sz="24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（使徒行傳</a:t>
            </a:r>
            <a:r>
              <a:rPr lang="en-US" altLang="zh-TW" sz="24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 7:59</a:t>
            </a:r>
            <a:r>
              <a:rPr lang="zh-TW" altLang="zh-TW" sz="2400" kern="100" dirty="0">
                <a:effectLst/>
                <a:latin typeface="Aptos" panose="020B0004020202020204" pitchFamily="34" charset="0"/>
                <a:ea typeface="新細明體" panose="02020500000000000000" pitchFamily="18" charset="-120"/>
                <a:cs typeface="Times New Roman" panose="02020603050405020304" pitchFamily="18" charset="0"/>
              </a:rPr>
              <a:t>）。</a:t>
            </a:r>
          </a:p>
        </p:txBody>
      </p:sp>
    </p:spTree>
    <p:extLst>
      <p:ext uri="{BB962C8B-B14F-4D97-AF65-F5344CB8AC3E}">
        <p14:creationId xmlns:p14="http://schemas.microsoft.com/office/powerpoint/2010/main" val="1641949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57250" y="714375"/>
            <a:ext cx="7429500" cy="54861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4300"/>
              </a:lnSpc>
              <a:buNone/>
            </a:pPr>
            <a:r>
              <a:rPr lang="en-US" sz="3294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苦難與呼求 (9-18節)</a:t>
            </a:r>
            <a:endParaRPr lang="en-US" sz="3294" dirty="0"/>
          </a:p>
        </p:txBody>
      </p:sp>
      <p:sp>
        <p:nvSpPr>
          <p:cNvPr id="4" name="Shape 1"/>
          <p:cNvSpPr/>
          <p:nvPr/>
        </p:nvSpPr>
        <p:spPr>
          <a:xfrm>
            <a:off x="857250" y="1680902"/>
            <a:ext cx="7429500" cy="3364706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5" name="Shape 2"/>
          <p:cNvSpPr/>
          <p:nvPr/>
        </p:nvSpPr>
        <p:spPr>
          <a:xfrm>
            <a:off x="857250" y="1691618"/>
            <a:ext cx="14288" cy="3364706"/>
          </a:xfrm>
          <a:prstGeom prst="rect">
            <a:avLst/>
          </a:prstGeom>
          <a:solidFill>
            <a:srgbClr val="B8860B"/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1691618"/>
            <a:ext cx="7143750" cy="3714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808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身心俱疲</a:t>
            </a:r>
            <a:endParaRPr lang="en-US" sz="1808" dirty="0"/>
          </a:p>
        </p:txBody>
      </p:sp>
      <p:sp>
        <p:nvSpPr>
          <p:cNvPr id="7" name="Text 4"/>
          <p:cNvSpPr/>
          <p:nvPr/>
        </p:nvSpPr>
        <p:spPr>
          <a:xfrm>
            <a:off x="1143000" y="2134530"/>
            <a:ext cx="7143750" cy="6429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9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眼睛因憂愁乾癟，靈魂身體不安舒。生命為悲哀所消耗，年歲為嘆息所曠廢。</a:t>
            </a:r>
            <a:endParaRPr lang="en-US" sz="1595" dirty="0"/>
          </a:p>
        </p:txBody>
      </p:sp>
      <p:sp>
        <p:nvSpPr>
          <p:cNvPr id="8" name="Text 5"/>
          <p:cNvSpPr/>
          <p:nvPr/>
        </p:nvSpPr>
        <p:spPr>
          <a:xfrm>
            <a:off x="1143000" y="2991780"/>
            <a:ext cx="7143750" cy="3714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808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極度孤立</a:t>
            </a:r>
            <a:endParaRPr lang="en-US" sz="1808" dirty="0"/>
          </a:p>
        </p:txBody>
      </p:sp>
      <p:sp>
        <p:nvSpPr>
          <p:cNvPr id="9" name="Text 6"/>
          <p:cNvSpPr/>
          <p:nvPr/>
        </p:nvSpPr>
        <p:spPr>
          <a:xfrm>
            <a:off x="1143000" y="3434693"/>
            <a:ext cx="7143750" cy="321469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9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被鄰舍羞辱，被朋友躲避。</a:t>
            </a:r>
            <a:r>
              <a:rPr lang="en-US" sz="1499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被忘記如同死人</a:t>
            </a:r>
            <a:r>
              <a:rPr lang="en-US" sz="159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，無人記念，好像破碎的器皿。</a:t>
            </a:r>
            <a:endParaRPr lang="en-US" sz="1595" dirty="0"/>
          </a:p>
        </p:txBody>
      </p:sp>
      <p:sp>
        <p:nvSpPr>
          <p:cNvPr id="10" name="Text 7"/>
          <p:cNvSpPr/>
          <p:nvPr/>
        </p:nvSpPr>
        <p:spPr>
          <a:xfrm>
            <a:off x="1143000" y="3970474"/>
            <a:ext cx="7143750" cy="371475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808" b="1" dirty="0">
                <a:solidFill>
                  <a:srgbClr val="B8860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信心宣告</a:t>
            </a:r>
            <a:endParaRPr lang="en-US" sz="1808" dirty="0"/>
          </a:p>
        </p:txBody>
      </p:sp>
      <p:sp>
        <p:nvSpPr>
          <p:cNvPr id="11" name="Text 8"/>
          <p:cNvSpPr/>
          <p:nvPr/>
        </p:nvSpPr>
        <p:spPr>
          <a:xfrm>
            <a:off x="1143000" y="4413386"/>
            <a:ext cx="7248028" cy="29290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9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在四圍驚嚇中仍說：</a:t>
            </a:r>
            <a:r>
              <a:rPr lang="en-US" sz="1499" b="1" dirty="0">
                <a:solidFill>
                  <a:srgbClr val="1A1A1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「你是我的神」</a:t>
            </a:r>
            <a:r>
              <a:rPr lang="en-US" sz="1595" dirty="0">
                <a:solidFill>
                  <a:srgbClr val="4A4A4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。我終身的事在你手中，求你救我脫離仇敵。</a:t>
            </a:r>
            <a:endParaRPr lang="en-US" sz="159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4871</TotalTime>
  <Words>1297</Words>
  <Application>Microsoft Macintosh PowerPoint</Application>
  <PresentationFormat>如螢幕大小 (16:9)</PresentationFormat>
  <Paragraphs>218</Paragraphs>
  <Slides>28</Slides>
  <Notes>28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28</vt:i4>
      </vt:variant>
    </vt:vector>
  </HeadingPairs>
  <TitlesOfParts>
    <vt:vector size="33" baseType="lpstr">
      <vt:lpstr>Inter</vt:lpstr>
      <vt:lpstr>Aptos</vt:lpstr>
      <vt:lpstr>Arial</vt:lpstr>
      <vt:lpstr>Calibri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Microsoft Office User</cp:lastModifiedBy>
  <cp:revision>5</cp:revision>
  <dcterms:created xsi:type="dcterms:W3CDTF">2026-04-14T02:12:28Z</dcterms:created>
  <dcterms:modified xsi:type="dcterms:W3CDTF">2026-06-27T11:12:43Z</dcterms:modified>
</cp:coreProperties>
</file>