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1"/>
    <p:sldMasterId id="2147483783" r:id="rId2"/>
  </p:sldMasterIdLst>
  <p:sldIdLst>
    <p:sldId id="256" r:id="rId3"/>
    <p:sldId id="342" r:id="rId4"/>
    <p:sldId id="343" r:id="rId5"/>
    <p:sldId id="290" r:id="rId6"/>
    <p:sldId id="313" r:id="rId7"/>
    <p:sldId id="319" r:id="rId8"/>
    <p:sldId id="360" r:id="rId9"/>
    <p:sldId id="361" r:id="rId10"/>
    <p:sldId id="364" r:id="rId11"/>
    <p:sldId id="365" r:id="rId12"/>
    <p:sldId id="303" r:id="rId13"/>
    <p:sldId id="326" r:id="rId14"/>
    <p:sldId id="333" r:id="rId15"/>
    <p:sldId id="344" r:id="rId16"/>
    <p:sldId id="291" r:id="rId17"/>
    <p:sldId id="314" r:id="rId18"/>
    <p:sldId id="363" r:id="rId19"/>
    <p:sldId id="362" r:id="rId20"/>
    <p:sldId id="304" r:id="rId21"/>
    <p:sldId id="327" r:id="rId22"/>
    <p:sldId id="334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1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4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23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84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3839" y="182879"/>
            <a:ext cx="1170432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1" y="3869636"/>
            <a:ext cx="8767860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1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15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32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5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31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0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117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943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7795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752" y="1097280"/>
            <a:ext cx="5532851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77952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2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364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7795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8810" y="1069848"/>
            <a:ext cx="5676937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7795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714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95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54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81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992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09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9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02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66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90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2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8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30"/>
            <a:ext cx="2329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9" y="6223830"/>
            <a:ext cx="471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2" y="6223830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4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C8C6D60C-839C-0321-19D5-C3849651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326" y="1"/>
            <a:ext cx="6933857" cy="2618508"/>
          </a:xfrm>
        </p:spPr>
        <p:txBody>
          <a:bodyPr>
            <a:normAutofit/>
          </a:bodyPr>
          <a:lstStyle/>
          <a:p>
            <a:br>
              <a:rPr lang="en-US" altLang="zh-TW" dirty="0"/>
            </a:b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5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5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51~52</a:t>
            </a:r>
            <a:br>
              <a:rPr lang="en-US" altLang="zh-TW" sz="5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</a:t>
            </a: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許淑柳</a:t>
            </a:r>
            <a:endParaRPr lang="zh-TW" altLang="en-US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9617B363-B06D-5DE4-6963-870B570F1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1360" y="3203172"/>
            <a:ext cx="2405150" cy="23718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40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2D0CBDF-9484-2479-3697-2737A24C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121" t="35676" r="28986" b="31891"/>
          <a:stretch>
            <a:fillRect/>
          </a:stretch>
        </p:blipFill>
        <p:spPr>
          <a:xfrm>
            <a:off x="3468983" y="2396836"/>
            <a:ext cx="5473623" cy="317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14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2474-64D9-6E56-39A1-2E8DFE61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7BC7E5-E56D-31C8-649D-0CFBC83CD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5" y="105508"/>
            <a:ext cx="8008328" cy="161426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C8315A3-2B46-CBBA-2084-AFAF29ABE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746" y="1371359"/>
            <a:ext cx="11064240" cy="46564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主啊，求你使我嘴唇張開，我的口便傳揚讚美你的話！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你本不喜愛祭物，若喜愛，我就獻上；燔祭，你也不喜悅。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神所要的祭就是憂傷的靈；神啊，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憂傷痛悔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的心，你必不輕看。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憂傷的原文是破碎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求你隨你的美意善待錫安，建造耶路撒冷的城牆。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那時，你必喜愛公義的祭和燔祭並全牲的燔祭；那時，人必將公牛獻在你壇上。</a:t>
            </a: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6293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32050-32C5-E2D1-D7E3-847EA4F2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36A9DE-F4AB-3987-5683-A574FCEA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890" y="512618"/>
            <a:ext cx="8564002" cy="1499062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53FA85-D57A-0360-BFBF-541E382A9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975" y="2138289"/>
            <a:ext cx="10170941" cy="39600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金句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「神啊，憂傷痛悔的心，你必不輕看。」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本篇是大衛與拔示巴犯罪之後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撒下十一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1~27)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，向神誠懇認罪的禱告。大衛因為試圖隱藏自己的罪，失去神的同在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長達一年之久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，在罪的折磨裡苦苦掙扎。因此，當神借著先知拿單光照他的時候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撒下十二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1~12)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，他就不再掩蓋，而是立刻認罪悔改</a:t>
            </a:r>
          </a:p>
          <a:p>
            <a:pPr marL="34290" indent="0">
              <a:buNone/>
            </a:pP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 marL="34290" indent="0">
              <a:buNone/>
            </a:pPr>
            <a:endParaRPr lang="zh-TW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9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986B0-5EAC-399A-F467-35E5397A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15DCC3-E799-766A-BB3A-AECFAB39E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874" y="203982"/>
            <a:ext cx="8775017" cy="176197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2D8685-E619-6B8A-FF87-B68036E6F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29" y="1610751"/>
            <a:ext cx="10719581" cy="45790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問題與討論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篇「向神求潔淨與更新」，詩篇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篇「認罪後得赦免的福樂與見證」兩篇都在講大衛犯罪後的悔改，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更像一篇認罪禱告：大衛坦承自己得罪神，求神按慈愛憐憫他，並為他造清潔的心 。</a:t>
            </a: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更像一篇悔改見證：大衛回頭描述，當他隱瞞罪時，身心受壓；當他認罪時，神就赦免，他因此得著真正的喜樂 。</a:t>
            </a:r>
          </a:p>
        </p:txBody>
      </p:sp>
    </p:spTree>
    <p:extLst>
      <p:ext uri="{BB962C8B-B14F-4D97-AF65-F5344CB8AC3E}">
        <p14:creationId xmlns:p14="http://schemas.microsoft.com/office/powerpoint/2010/main" val="92344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0F2DC-0471-6C0D-D1AC-8A273E55B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919D90-8D82-4925-3F78-60CE4984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296" y="661182"/>
            <a:ext cx="8479596" cy="130477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C50D9-86B1-E80F-2AF7-601535696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310" y="2124222"/>
            <a:ext cx="8479596" cy="39717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本篇讓我對上帝有甚麼認識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本篇與我有麼關係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 marL="34290" indent="0">
              <a:buNone/>
            </a:pPr>
            <a:endParaRPr lang="zh-TW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90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473A4-5636-F228-1218-E996FAAE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2D1F38-6935-2652-F581-779CD28A1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352" y="147711"/>
            <a:ext cx="9112642" cy="1804182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976746-7FDA-B89D-E28A-7BD0FD663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243" y="1324842"/>
            <a:ext cx="11071514" cy="5174672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（以東人多益來告訴掃羅說：大衛到了亞希米勒家。那時，大衛作這訓誨詩，交與伶長）</a:t>
            </a:r>
            <a:endParaRPr lang="en-US" altLang="zh-TW" sz="2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勇士啊，你為何以作惡自誇？神的慈愛是常存的。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你的舌頭邪惡詭詐，好像剃頭刀，快利傷人。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你愛惡勝似愛善，又愛說謊，不愛說公義。（細拉）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詭詐的舌頭啊，你愛說一切毀滅的話！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神也要毀滅你，直到永遠；他要把你拿去，從你的帳棚中抽出，從活人之地將你拔出。（細拉）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義人要看見而懼怕，並要笑他，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說：看哪，這就是那不以神為他力量的人，只倚仗他豐富的財物，在邪惡上堅立自己。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至於我，就像神殿中的青橄欖樹；我永永遠遠倚靠神的慈愛。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我要稱謝你，直到永遠，因為你行了這事。我也要在你聖民面前仰望你的名；這名本     </a:t>
            </a:r>
            <a:endParaRPr lang="en-US" altLang="zh-TW" sz="2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為美好。</a:t>
            </a:r>
          </a:p>
        </p:txBody>
      </p:sp>
    </p:spTree>
    <p:extLst>
      <p:ext uri="{BB962C8B-B14F-4D97-AF65-F5344CB8AC3E}">
        <p14:creationId xmlns:p14="http://schemas.microsoft.com/office/powerpoint/2010/main" val="2516184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DCCF3-D6E6-F0D0-6DDB-0782B9FC1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75AC40-C4A8-AEC7-1AA0-7E31CF5E1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449" y="426027"/>
            <a:ext cx="8655443" cy="1539933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9B0F0A-099C-B48C-2441-6D368E37C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449" y="1906173"/>
            <a:ext cx="10002129" cy="425910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大衛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分類</a:t>
            </a:r>
            <a:r>
              <a:rPr lang="en-US" altLang="zh-TW" sz="4000" b="1" dirty="0">
                <a:solidFill>
                  <a:srgbClr val="002060"/>
                </a:solidFill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訓誨詩、咒詛詩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譴責詩（譴責惡人、宣告神對惡人的審判）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40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以東人多益向掃羅告密，說大衛到了祭司亞希米勒家。當時大衛逃避掃羅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追殺，跑到挪伯向祭司亞希米勒討食物，祭司給了他陳設餅和殺歌利亞的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刀 。多益看見後告訴掃羅，掃羅下令殺盡挪伯城的祭司，多益親手殺了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85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名穿細麻布以弗得的祭司，並滅絕整城男女孩童和牲畜，僅亞希米勒的兒子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亞比亞他逃脫 。大衛憤恨不己，寫下這篇詩譴責多益的邪惡詭詐</a:t>
            </a:r>
          </a:p>
        </p:txBody>
      </p:sp>
    </p:spTree>
    <p:extLst>
      <p:ext uri="{BB962C8B-B14F-4D97-AF65-F5344CB8AC3E}">
        <p14:creationId xmlns:p14="http://schemas.microsoft.com/office/powerpoint/2010/main" val="2230210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AB419-F4C5-C67C-D254-877868B95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96D237-0B29-00F9-2B9E-E54C242F7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502" y="112542"/>
            <a:ext cx="8852389" cy="1839563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D9DF69-1D7C-00E4-9443-6F43D9B8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044" y="1952105"/>
            <a:ext cx="10466362" cy="46175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主旨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譴責詭詐舌頭與自恃財富者，對比惡人必遭神永遠拔除，義人如殿中青橄欖樹永倚靠上帝慈愛 。強調神的慈愛常存、神必審判惡人，而義人當倚靠神的慈愛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4752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2F6EE-0DBB-BFAA-0CD9-32EF9B43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930EC5-1FC3-55AF-4D4C-A20A916A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986" y="374074"/>
            <a:ext cx="8857907" cy="1570784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3F510B-0E95-54F2-18C1-1EA303972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986" y="1766454"/>
            <a:ext cx="10531187" cy="4426527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勇士啊，你為何以作惡自誇？神的慈愛是常存的。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質問惡人為何以作惡自誇，宣告「神的慈愛是常存的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你的舌頭邪惡詭詐，好像剃頭刀，快利傷人。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你愛惡勝似愛善，又愛說謊，不愛說公義。（細拉）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詭詐的舌頭啊，你愛說一切毀滅的話！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形容多益的舌頭邪惡詭诈，像剃頭刀快利傷人，愛惡勝善、愛謊言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勝公義，愛說毀滅的話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神也要毀滅你，直到永遠；他要把你拿去，從你的帳棚中抽出，從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活人之地將你拔出。（細拉）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宣告神要毀滅惡人直到永遠，從帳棚抽出、從活人之地拔出</a:t>
            </a:r>
          </a:p>
          <a:p>
            <a:pPr marL="34290" indent="0">
              <a:buNone/>
            </a:pP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2736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6EC8E-BCB5-A96C-5436-BB18B1064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F3D02A-F04F-28CC-0F8A-2CA756536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723" y="176645"/>
            <a:ext cx="8785170" cy="1768213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2DC93D-B56E-2FBA-0519-D3C665DD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723" y="1678133"/>
            <a:ext cx="9767454" cy="485631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義人要看見而懼怕，並要笑他，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說：看哪，這就是那不以神為他力量的人，只倚仗他豐富的財物，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在邪惡上堅立自己。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義人看見而懼怕並笑他，指責他不以神為力量，只倚仗財物、在邪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惡上堅立自己 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至於我，就像神殿中的青橄欖樹；我永永遠遠倚靠神的慈愛。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大衛自比「神殿中的青橄欖樹」，永永遠遠倚靠神的慈愛</a:t>
            </a: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我要稱謝你，直到永遠，因為你行了這事。我也要在你聖民面前仰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望你的名； 這名本為美好。</a:t>
            </a: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稱謝神直到永遠，因神行了審判；在聖民面前仰望神美好的名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8799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8E0E4-AB37-FA9E-3216-1B1F0A68E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B3A77E-270D-CAD8-FE41-66E6AEA17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574" y="420832"/>
            <a:ext cx="8842318" cy="154512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DFEDB1-F1B2-AC13-078F-60F80643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574" y="1782040"/>
            <a:ext cx="10468840" cy="49774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金句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「至於我，就像神殿中的青橄欖樹；我永永遠遠倚靠神的慈愛。」（詩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52:8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34290" indent="0">
              <a:buNone/>
            </a:pPr>
            <a:endParaRPr lang="zh-TW" altLang="en-US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「我要稱謝你，直到永遠，因為你行了這事。我也要在你聖民面前仰望你的名；這名本為美好。」（詩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52:9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 marL="34290" indent="0">
              <a:buNone/>
            </a:pPr>
            <a:endParaRPr lang="zh-TW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70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24A9-BC9E-8DBF-3AAE-2170ABA50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B7417B-F849-9C79-40AA-4B82B244E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6" y="478302"/>
            <a:ext cx="8662476" cy="148765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C92383-0209-9D66-BB8D-A6953F137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473" y="1759526"/>
            <a:ext cx="10307782" cy="4391891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（大衛與拔示巴同室以後，先知拿單來見他；他作這詩，交與伶長。）</a:t>
            </a:r>
            <a:endParaRPr lang="en-US" altLang="zh-TW" sz="2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神啊，求你按你的慈愛憐恤我！按你豐盛的慈悲塗抹我的過犯！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求你將我的罪孽洗除淨盡，並潔除我的罪！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因為，我知道我的過犯；我的罪常在我面前。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我向你犯罪，惟獨得罪了你；在你眼前行了這惡，以致你責備我的時候顯為公義，判斷我的時候顯為清正。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我是在罪孽裡生的，在我母親懷胎的時候就有了罪。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你所喜愛的是內裡誠實；你在我隱密處，必使我得智慧。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求你用牛膝草潔淨我，我就乾淨；求你洗滌我，我就比雪更白。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求你使我得聽歡喜快樂的聲音，使你所壓傷的骨頭可以踴躍。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求你掩面不看我的罪，塗抹我一切的罪孽。</a:t>
            </a:r>
          </a:p>
        </p:txBody>
      </p:sp>
    </p:spTree>
    <p:extLst>
      <p:ext uri="{BB962C8B-B14F-4D97-AF65-F5344CB8AC3E}">
        <p14:creationId xmlns:p14="http://schemas.microsoft.com/office/powerpoint/2010/main" val="951784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A914E-A98A-3662-F813-414189622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332624-813B-FC43-6E9F-5DCE74676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136" y="529936"/>
            <a:ext cx="8800756" cy="1436024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B2A231-3D8A-2867-1A40-9BC06A205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535" y="1965960"/>
            <a:ext cx="10874327" cy="410424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問題與討論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多益的舌頭帶來什麼後果？ 思考今日言語的力量與責任</a:t>
            </a:r>
          </a:p>
        </p:txBody>
      </p:sp>
    </p:spTree>
    <p:extLst>
      <p:ext uri="{BB962C8B-B14F-4D97-AF65-F5344CB8AC3E}">
        <p14:creationId xmlns:p14="http://schemas.microsoft.com/office/powerpoint/2010/main" val="2722368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9BDEC-0CDC-7A63-B115-FEABB3FDB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FD516B-87A3-F4D9-4AAF-A190CD3D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244" y="569742"/>
            <a:ext cx="8282648" cy="139621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374A19-EE25-E561-DAB4-A1B8D10C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5582" y="2096086"/>
            <a:ext cx="8210323" cy="39999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本篇讓我對上帝有甚麼認識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本篇與我有麼關係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 marL="34290" indent="0">
              <a:buNone/>
            </a:pPr>
            <a:endParaRPr lang="zh-TW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9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744EE-1D04-D430-9DEA-D2F0274D6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E758DA-1D04-6674-277A-AAE1362A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474" y="332509"/>
            <a:ext cx="8499418" cy="1633451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2E0D35-C0AF-FA0D-042E-52BA67728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891" y="1620982"/>
            <a:ext cx="10252364" cy="4530435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神啊，求你為我造清潔的心，使我裡面重新有正直（或譯：堅定）的靈。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不要丟棄我，使我離開你的面；不要從我收回你的聖靈。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求你使我仍得救恩之樂，賜我樂意的靈扶持我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我就把你的道指教有過犯的人，罪人必歸順你。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神啊，你是拯救我的神；求你救我脫離流人血的罪！我的舌頭就高聲歌唱你的</a:t>
            </a:r>
            <a:endParaRPr lang="en-US" altLang="zh-TW" sz="2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公義。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主啊，求你使我嘴唇張開，我的口便傳揚讚美你的話！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你本不喜愛祭物，若喜愛，我就獻上；燔祭，你也不喜悅。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神所要的祭就是憂傷的靈；神啊，憂傷痛悔的心，你必不輕看。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求你隨你的美意善待錫安，建造耶路撒冷的城牆。</a:t>
            </a:r>
          </a:p>
          <a:p>
            <a:pPr marL="34290" indent="0">
              <a:buNone/>
            </a:pPr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 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那時，你必喜愛公義的祭和燔祭並全牲的燔祭；那時，人必將公牛獻在你壇上。</a:t>
            </a:r>
          </a:p>
        </p:txBody>
      </p:sp>
    </p:spTree>
    <p:extLst>
      <p:ext uri="{BB962C8B-B14F-4D97-AF65-F5344CB8AC3E}">
        <p14:creationId xmlns:p14="http://schemas.microsoft.com/office/powerpoint/2010/main" val="12372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439A9-2575-8C0D-8FF7-D0A950B07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4C4123-CBB5-83F2-13B9-CEBED3DC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673" y="196095"/>
            <a:ext cx="7626581" cy="1453342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8B49DF-B626-B4AD-CDB5-9B65C8DE1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502" y="1589650"/>
            <a:ext cx="10684412" cy="46071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大衛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分類</a:t>
            </a:r>
            <a:r>
              <a:rPr lang="en-US" altLang="zh-TW" sz="4000" b="1" dirty="0">
                <a:solidFill>
                  <a:srgbClr val="002060"/>
                </a:solidFill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懺悔詩，也是「交與伶長」的詩篇，屬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於個人哀歌中的悔罪詩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40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大衛與拔示巴通姦後，又謀殺了她的丈夫烏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利亞。先知拿單奉神之名來責備他，大衛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徹底認罪悔改，便作此詩 </a:t>
            </a:r>
          </a:p>
        </p:txBody>
      </p:sp>
    </p:spTree>
    <p:extLst>
      <p:ext uri="{BB962C8B-B14F-4D97-AF65-F5344CB8AC3E}">
        <p14:creationId xmlns:p14="http://schemas.microsoft.com/office/powerpoint/2010/main" val="178896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13612-4AD0-6B39-D3A3-35F0C81F6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704F4E-A688-0A1E-58CF-7AC9394D8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12" y="492369"/>
            <a:ext cx="8725780" cy="1459736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DB78952-2595-6FC6-5B48-24BE77690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111" y="2117188"/>
            <a:ext cx="10044331" cy="41781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主旨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懇求神赦罪、潔淨內心，並恢復與神的關係。強調神所看重的不是外在祭物，而是「憂傷痛悔的心」</a:t>
            </a: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2243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CB3AA-3385-2855-60BA-08C7D6C7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065CAE-951B-0C80-0BAA-87BAA5E17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5" y="105508"/>
            <a:ext cx="8008328" cy="161426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A02794-880F-AD62-1BC7-E4D1AABB8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70073"/>
            <a:ext cx="11064240" cy="465640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神啊，求你按你的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慈愛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憐恤我！按你豐盛的慈悲塗抹我的過犯！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塗抹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我的過犯」，不是指忘了罪、忽視罪，而是指不再控告定罪。正如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神赦免了新約信徒的一切過犯，「又塗抹了在律例上所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寫、攻擊我們、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有礙於我們的字據，把它撤去，釘在十字架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詩人用“塗抹”、“洗除”和“潔除”來傳達他渴望罪孽得蒙赦免。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過犯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對律例的破壞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罪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是選擇錯誤，習以為常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罪孽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指故意偏離正道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三個字在含義上有幾許不同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385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6413-F315-19C6-F447-D1DA9D0F4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0C8317-B306-2CF0-507B-539A0008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5" y="105508"/>
            <a:ext cx="8008328" cy="161426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C1A6D9-7451-154D-A9CA-132E317C8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70073"/>
            <a:ext cx="11064240" cy="46564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求你將我的罪孽洗除淨盡，並潔除我的罪！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潔除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求用聖潔的火來把它燒掉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因為，我知道我的過犯；我的罪常在我面前。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我向你犯罪，惟獨得罪了你；在你眼前行了這惡，以致你責備我的時候顯為公義，判斷我的時候顯為清正。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我是在罪孽裡生的，在我母親懷胎的時候就有了罪。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你所喜愛的是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內裡誠實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；你在我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隱密處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，必使我得智慧。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求你用牛膝草潔淨我，我就乾淨；求你洗滌我，我就比雪更白。</a:t>
            </a: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7186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EAC1F-B9DA-B27D-1F76-6E719F2F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C84FD3-CBD0-E287-3F01-0C4AB30A0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5" y="105508"/>
            <a:ext cx="8008328" cy="161426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6452D8-8A0A-FCA1-E75A-4B51B4F73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555" y="1596683"/>
            <a:ext cx="11064240" cy="43187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求你用牛膝草潔淨我，我就乾淨；求你洗滌我，我就比雪更白。</a:t>
            </a: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這種學名稱為 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Origanum </a:t>
            </a:r>
            <a:r>
              <a:rPr lang="en-US" altLang="zh-TW" sz="26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syriacum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墨角蘭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的矮小灌木，生長在巴勒斯坦的多石之處。它的藍色紅色花朵和葉子具有芬芳氣味，因此被以為可供藥用。但牛膝草在聖經中，卻與潔淨之禮有關，利未記十四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4~6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潔淨長大痲瘋者的典禮就是一例。紅母牛的祭禮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民十九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，以及逾越節時以色列人在門框上抹血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出十二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22)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，都有使用牛膝草的例證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126CBE2-CD1E-7314-5604-FF567DF4B6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67" t="11886" r="25932" b="14491"/>
          <a:stretch/>
        </p:blipFill>
        <p:spPr>
          <a:xfrm>
            <a:off x="7920068" y="4213514"/>
            <a:ext cx="1388052" cy="236005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6D52820-8747-021F-94A6-88CE93187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795" y="4516169"/>
            <a:ext cx="221932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2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CA0F4-63F1-7071-7022-D9F24F87C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190E62-F6AA-C76F-EC25-59818921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5" y="105508"/>
            <a:ext cx="8008328" cy="161426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詩篇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C3FF2C-305B-3A2E-1665-1D94BDEE8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70073"/>
            <a:ext cx="11064240" cy="465640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經文說明</a:t>
            </a:r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求你使我得聽歡喜快樂的聲音，使你所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壓傷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的骨頭可以踴躍。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求你掩面不看我的罪，塗抹我一切的罪孽。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神啊，求你為我造清潔的心，使我裡面重新有正直（或譯：堅定）的靈。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不要丟棄我，使我離開你的面；不要從我收回你的聖靈。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求你使我仍得救恩之樂，賜我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樂意的靈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扶持我，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什麼是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樂意的靈</a:t>
            </a: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原文是尊貴或是慷慨</a:t>
            </a: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我就把你的道指教有過犯的人，罪人必歸順你。</a:t>
            </a: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r>
              <a:rPr lang="en-US" altLang="zh-TW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 </a:t>
            </a: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神啊，你是拯救我的神；求你救我脫離流人血的罪！我的舌頭就高聲歌唱你的</a:t>
            </a:r>
          </a:p>
          <a:p>
            <a:pPr marL="34290" indent="0">
              <a:buNone/>
            </a:pPr>
            <a:r>
              <a:rPr lang="zh-TW" altLang="en-US" sz="2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公義。</a:t>
            </a: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en-US" altLang="zh-TW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" indent="0">
              <a:buNone/>
            </a:pPr>
            <a:endParaRPr lang="zh-TW" altLang="en-US" sz="2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0302146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要素</Template>
  <TotalTime>2604</TotalTime>
  <Words>2489</Words>
  <Application>Microsoft Office PowerPoint</Application>
  <PresentationFormat>寬螢幕</PresentationFormat>
  <Paragraphs>163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微軟正黑體</vt:lpstr>
      <vt:lpstr>Calibri</vt:lpstr>
      <vt:lpstr>Calibri Light</vt:lpstr>
      <vt:lpstr>Corbel</vt:lpstr>
      <vt:lpstr>Wingdings</vt:lpstr>
      <vt:lpstr>Wingdings 2</vt:lpstr>
      <vt:lpstr>HDOfficeLightV0</vt:lpstr>
      <vt:lpstr>基礎</vt:lpstr>
      <vt:lpstr>      詩篇51~52                                    許淑柳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詩篇51</vt:lpstr>
      <vt:lpstr>詩篇52</vt:lpstr>
      <vt:lpstr>詩篇52</vt:lpstr>
      <vt:lpstr>詩篇52</vt:lpstr>
      <vt:lpstr>詩篇52</vt:lpstr>
      <vt:lpstr>詩篇52</vt:lpstr>
      <vt:lpstr>詩篇52</vt:lpstr>
      <vt:lpstr>詩篇52</vt:lpstr>
      <vt:lpstr>詩篇52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18</cp:revision>
  <cp:lastPrinted>2026-03-09T23:42:59Z</cp:lastPrinted>
  <dcterms:created xsi:type="dcterms:W3CDTF">2026-01-04T23:23:09Z</dcterms:created>
  <dcterms:modified xsi:type="dcterms:W3CDTF">2026-06-27T12:13:37Z</dcterms:modified>
</cp:coreProperties>
</file>